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5" r:id="rId1"/>
  </p:sldMasterIdLst>
  <p:notesMasterIdLst>
    <p:notesMasterId r:id="rId4"/>
  </p:notesMasterIdLst>
  <p:sldIdLst>
    <p:sldId id="256" r:id="rId2"/>
    <p:sldId id="32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D60093"/>
    <a:srgbClr val="0033CC"/>
    <a:srgbClr val="0066FF"/>
    <a:srgbClr val="3366FF"/>
    <a:srgbClr val="CC99FF"/>
    <a:srgbClr val="9966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6F460592-22C7-4330-A750-5C8AD387CB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78DDB80C-666E-40AD-AD69-4BB9EC2BAD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C1B8DE5-7C4C-414B-AE2A-98961FB04C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4437" name="Rectangle 5">
            <a:extLst>
              <a:ext uri="{FF2B5EF4-FFF2-40B4-BE49-F238E27FC236}">
                <a16:creationId xmlns:a16="http://schemas.microsoft.com/office/drawing/2014/main" id="{A7004AE7-719D-4D9D-9704-9173BE0A56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/>
              <a:t>Образец текста</a:t>
            </a:r>
          </a:p>
          <a:p>
            <a:pPr lvl="1"/>
            <a:r>
              <a:rPr lang="uk-UA" noProof="0"/>
              <a:t>Второй уровень</a:t>
            </a:r>
          </a:p>
          <a:p>
            <a:pPr lvl="2"/>
            <a:r>
              <a:rPr lang="uk-UA" noProof="0"/>
              <a:t>Третий уровень</a:t>
            </a:r>
          </a:p>
          <a:p>
            <a:pPr lvl="3"/>
            <a:r>
              <a:rPr lang="uk-UA" noProof="0"/>
              <a:t>Четвертый уровень</a:t>
            </a:r>
          </a:p>
          <a:p>
            <a:pPr lvl="4"/>
            <a:r>
              <a:rPr lang="uk-UA" noProof="0"/>
              <a:t>Пятый уровень</a:t>
            </a:r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85B5561C-F6A6-4234-A6F6-A9AA8C541A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74439" name="Rectangle 7">
            <a:extLst>
              <a:ext uri="{FF2B5EF4-FFF2-40B4-BE49-F238E27FC236}">
                <a16:creationId xmlns:a16="http://schemas.microsoft.com/office/drawing/2014/main" id="{E364F181-7D63-4733-A793-311D53230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D317BC-4C9E-45D5-A0FD-67F4CB11C81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D7D4C-49E3-4B07-900F-8AF0D69D9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369CE3-E2E3-4304-89D3-30FA94243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98008-15C4-4C33-8340-AC51EA38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CF3CE9-8517-464E-99E1-9EA830D7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4F6D60-8F2E-4113-A082-3A8AA649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166E-3878-4F17-879D-DCD37DC2FE3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018FA-F985-4ED5-B824-245E84AB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29AB19-1601-45B6-A097-64B9AC7E8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1726E-A893-4D1F-879D-4D50C7E0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1D2FEC-B04C-4075-A64A-5117A008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2E458C-CF6D-40C7-A316-49CB9A73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54589-E0CC-41D4-B3CA-0B4B166BCF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35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9343BE-625F-4B55-BAFD-38D1DD737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E9B659-BF3B-4A54-BF72-3F6AFFCC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5ED5AB-3039-4A6B-A161-35D302A7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9E4830-1F86-4347-8900-4E9C8021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B534C4-E586-456F-99C9-1C4C1F97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DDCC3-5E6C-4C33-AA27-26BBAD1E339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364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F9423-8C27-4B3E-AFDC-A0EA71DC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C574BC-F7B5-4EFB-BF9B-70C9D5717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82C10B-78DA-46EF-AA07-D86ED2F8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448B3A-A198-4956-807F-48D90E31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70ECCA-8BFB-46BB-B9BE-81049AD6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F8E54-A1F0-4F22-984A-990C0A3E615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6D966-8723-421E-BA7F-E1B084CBA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6966C2-5310-4592-9C20-4871CADD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47462-6A19-483B-8E97-B5E3F527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006CFA-A5A7-4FD8-A3BE-F817647A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3E6EF2-B59E-479F-9417-499255B0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2D81D-77E1-4E9F-B670-E1454C0A975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52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1BC41-68D4-4955-A4AB-BA3DB7BD8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A8509-1CEB-443E-B416-111D9C5B2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8C6D98-763D-44EB-83B4-152309AA3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8A9DB5-471C-413D-BB1B-CDC41596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5EE6B3-5FE5-43BF-88B8-4ADFA0DB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81800D-3C1A-421C-8015-C647900E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12CCC-3F2A-4A55-8BAE-29A5200F2ED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254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5E8A7-6CC0-4C8B-AEBC-B719D311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2CAE24-5899-407B-8959-36283D481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62C969-5E37-46DE-AB17-CE834D8F7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1BF981-9B93-4C24-8D71-E9A56EFA4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1BE6E1-4932-4432-8E2B-9C492E0D1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89FD26-13A7-4C6C-BA5E-E04F3F677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B3C4E5-5CD7-4723-95B1-F85C4C43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0D894B-D6FA-4C18-AB85-3D1B29C2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C303-0217-4F04-9943-2EB2E013F9F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08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A190E-794D-4CC1-9B10-746B1164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D64B45-E1CF-4E00-A30E-B603A32B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419A19-DEE6-49AD-AD9E-F6B6D279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4A6E3F-1595-4B94-A766-4F73254E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77FB5-FF4A-418E-89CC-287E9B60BCE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6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268E10-08DF-4C96-91D7-5FE08013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6DAEBC-1212-46C9-BCFF-A0C4E8B5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962375-0573-457B-AC08-EC533A92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4857-6A6A-4039-A60C-80738F2EBA0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75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6E7DD-6016-4B1B-BE93-43C9CA20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D5F612-3438-45BD-B414-8A917AFED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FD8712-80D6-429A-8E1C-70256D28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8044E-D777-4445-A4F2-21FDC1D0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5E8F5C-94B6-4DFF-9CD4-19B91B3C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DE5F8D-2EDC-41D2-9876-A0CFF160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F07-60AD-43F7-B569-BEE7FAFF2D9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90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8B4F5-1A1E-472E-BC92-0436EFA9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FD8651-819B-4A4B-8924-40F9A1F0A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EB7C47-3D4B-4A86-9D83-DB417B0DA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2BA971-93C3-444B-92F7-9223E642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C131DE-C5ED-43B5-948E-CB772CD4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AB4711-96E0-4718-BBEA-1B332834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0A58E-FDC0-4730-BD11-9B4CC74C34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82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A8C97-DF09-45D8-A66A-DE4062DB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FE3FD9-535D-43BE-B578-DC6CBE66A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3986C4-6E30-4181-A3CD-A5DA77144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9943FB-5154-4824-B01A-5E886DF05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0E631F-81EA-4034-A722-6BFCF1EB9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D12CA4-347E-4AC8-8438-0479366D3D4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702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B9ADBC5-6725-4CC7-9DDE-9586826FA795}"/>
              </a:ext>
            </a:extLst>
          </p:cNvPr>
          <p:cNvSpPr/>
          <p:nvPr/>
        </p:nvSpPr>
        <p:spPr>
          <a:xfrm>
            <a:off x="0" y="6146441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3B6B130-9A52-4FDF-A8B8-7465160B6F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7704" y="1927225"/>
            <a:ext cx="6867525" cy="14938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b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Прямоугольник 3">
            <a:extLst>
              <a:ext uri="{FF2B5EF4-FFF2-40B4-BE49-F238E27FC236}">
                <a16:creationId xmlns:a16="http://schemas.microsoft.com/office/drawing/2014/main" id="{4753E180-0492-4F39-99DC-D0DB65AD9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35" y="2395"/>
            <a:ext cx="70979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International Conference 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Information Systems and Technologies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28-30 April, 2022, Nur-Sultan</a:t>
            </a:r>
            <a:endParaRPr lang="uk-UA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C41FB6CF-6373-4818-A328-5A1D9B42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149725"/>
            <a:ext cx="3887788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Section name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774DA49-78AD-4FBF-8DFD-37EB942E9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4279900"/>
            <a:ext cx="4025900" cy="15446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1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</a:t>
            </a:r>
            <a:r>
              <a:rPr lang="en-US" altLang="ru-RU" sz="1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university/company, country</a:t>
            </a:r>
          </a:p>
        </p:txBody>
      </p:sp>
      <p:pic>
        <p:nvPicPr>
          <p:cNvPr id="15" name="Рисунок 26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3A1C5783-350B-43B7-8006-E34A7CF59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92" y="6374198"/>
            <a:ext cx="914354" cy="26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29">
            <a:extLst>
              <a:ext uri="{FF2B5EF4-FFF2-40B4-BE49-F238E27FC236}">
                <a16:creationId xmlns:a16="http://schemas.microsoft.com/office/drawing/2014/main" id="{4C5B8797-A83F-4159-98C4-0C91A13A0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41" y="6242349"/>
            <a:ext cx="529525" cy="53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405EA82-8B00-45BE-A64E-315DF734E8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447" y="6360085"/>
            <a:ext cx="871330" cy="31492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BAEFF75-AC1F-4C82-AA21-36BBE02E6B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79" y="6343288"/>
            <a:ext cx="796366" cy="41667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AD94124-5CD5-44CC-A7F5-E569212476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842" y="6350477"/>
            <a:ext cx="1166236" cy="369410"/>
          </a:xfrm>
          <a:prstGeom prst="rect">
            <a:avLst/>
          </a:prstGeom>
        </p:spPr>
      </p:pic>
      <p:pic>
        <p:nvPicPr>
          <p:cNvPr id="21" name="Рисунок 20" descr="Изображение выглядит как текст, часы&#10;&#10;Автоматически созданное описание">
            <a:extLst>
              <a:ext uri="{FF2B5EF4-FFF2-40B4-BE49-F238E27FC236}">
                <a16:creationId xmlns:a16="http://schemas.microsoft.com/office/drawing/2014/main" id="{2C3AF6E0-1E60-47DB-B873-450B2EC706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01" y="6305597"/>
            <a:ext cx="1208982" cy="369411"/>
          </a:xfrm>
          <a:prstGeom prst="rect">
            <a:avLst/>
          </a:prstGeom>
        </p:spPr>
      </p:pic>
      <p:pic>
        <p:nvPicPr>
          <p:cNvPr id="22" name="Рисунок 21" descr="Изображение выглядит как текст, часы&#10;&#10;Автоматически созданное описание">
            <a:extLst>
              <a:ext uri="{FF2B5EF4-FFF2-40B4-BE49-F238E27FC236}">
                <a16:creationId xmlns:a16="http://schemas.microsoft.com/office/drawing/2014/main" id="{94DC2468-D639-43B9-9609-53063C1897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613" y="6267294"/>
            <a:ext cx="551782" cy="550704"/>
          </a:xfrm>
          <a:prstGeom prst="rect">
            <a:avLst/>
          </a:prstGeom>
        </p:spPr>
      </p:pic>
      <p:pic>
        <p:nvPicPr>
          <p:cNvPr id="23" name="Рисунок 2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87C27EA-888D-4004-9217-4B4CC0F35C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41" y="6242349"/>
            <a:ext cx="828791" cy="57158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11F09A-6208-49B6-A2C2-76638C13D3D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366" y="0"/>
            <a:ext cx="1103445" cy="62068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19B4CA1-669A-46E8-8FF3-0651D8523C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34958" y="6342325"/>
            <a:ext cx="808307" cy="415924"/>
          </a:xfrm>
          <a:prstGeom prst="rect">
            <a:avLst/>
          </a:prstGeom>
        </p:spPr>
      </p:pic>
    </p:spTree>
  </p:cSld>
  <p:clrMapOvr>
    <a:masterClrMapping/>
  </p:clrMapOvr>
  <p:transition advTm="3010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D155465-0A11-47F7-A92F-B78D3478DA83}"/>
              </a:ext>
            </a:extLst>
          </p:cNvPr>
          <p:cNvSpPr/>
          <p:nvPr/>
        </p:nvSpPr>
        <p:spPr>
          <a:xfrm>
            <a:off x="0" y="6176128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1B5E1B0-B44D-468B-893A-70C7B0B86F9B}"/>
              </a:ext>
            </a:extLst>
          </p:cNvPr>
          <p:cNvSpPr/>
          <p:nvPr/>
        </p:nvSpPr>
        <p:spPr>
          <a:xfrm>
            <a:off x="-5715" y="-66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6DB8900-8153-41C1-B658-18D58875FA52}"/>
              </a:ext>
            </a:extLst>
          </p:cNvPr>
          <p:cNvSpPr/>
          <p:nvPr/>
        </p:nvSpPr>
        <p:spPr>
          <a:xfrm>
            <a:off x="8604448" y="-2906"/>
            <a:ext cx="206809" cy="7966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ятиугольник 84">
            <a:extLst>
              <a:ext uri="{FF2B5EF4-FFF2-40B4-BE49-F238E27FC236}">
                <a16:creationId xmlns:a16="http://schemas.microsoft.com/office/drawing/2014/main" id="{FC513BF4-750E-4626-9C56-8C01720CF7A5}"/>
              </a:ext>
            </a:extLst>
          </p:cNvPr>
          <p:cNvSpPr/>
          <p:nvPr/>
        </p:nvSpPr>
        <p:spPr>
          <a:xfrm rot="5400000">
            <a:off x="16369" y="101765"/>
            <a:ext cx="901896" cy="698366"/>
          </a:xfrm>
          <a:prstGeom prst="homePlate">
            <a:avLst>
              <a:gd name="adj" fmla="val 22381"/>
            </a:avLst>
          </a:prstGeom>
          <a:solidFill>
            <a:srgbClr val="1CB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E9B2A26-DE45-4A67-B9E7-0E712F0FB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41" y="276220"/>
            <a:ext cx="593734" cy="305513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2ECE477-41AB-4888-9268-E6DA630F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6813" y="59887"/>
            <a:ext cx="3311525" cy="369332"/>
          </a:xfrm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20</a:t>
            </a:r>
            <a:r>
              <a:rPr lang="uk-UA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 SIST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122" name="Номер слайда 4">
            <a:extLst>
              <a:ext uri="{FF2B5EF4-FFF2-40B4-BE49-F238E27FC236}">
                <a16:creationId xmlns:a16="http://schemas.microsoft.com/office/drawing/2014/main" id="{19EA0CD7-24BA-44C6-B012-12A6DF81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5454" y="6356351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991C72-D89F-4540-AA99-DD228E5BCBDD}" type="slidenum">
              <a:rPr lang="ru-RU" alt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pic>
        <p:nvPicPr>
          <p:cNvPr id="40" name="Рисунок 26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998A3A46-26B7-4B6F-8911-F19668ADD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425" y="6435202"/>
            <a:ext cx="914354" cy="26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Рисунок 29">
            <a:extLst>
              <a:ext uri="{FF2B5EF4-FFF2-40B4-BE49-F238E27FC236}">
                <a16:creationId xmlns:a16="http://schemas.microsoft.com/office/drawing/2014/main" id="{7E3DCD23-D01A-4B2A-BB6C-B46AE3217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68075"/>
            <a:ext cx="529525" cy="53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12E7EB3E-25F2-4197-997B-9981E8CAD1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55" y="6385806"/>
            <a:ext cx="871330" cy="314923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B89F83D3-18AE-4AA2-85C2-1E54F02555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342" y="6369014"/>
            <a:ext cx="796366" cy="41667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70F179DD-56F5-4770-A29A-38E66D3027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305" y="6376203"/>
            <a:ext cx="1166236" cy="369410"/>
          </a:xfrm>
          <a:prstGeom prst="rect">
            <a:avLst/>
          </a:prstGeom>
        </p:spPr>
      </p:pic>
      <p:pic>
        <p:nvPicPr>
          <p:cNvPr id="45" name="Рисунок 44" descr="Изображение выглядит как текст, часы&#10;&#10;Автоматически созданное описание">
            <a:extLst>
              <a:ext uri="{FF2B5EF4-FFF2-40B4-BE49-F238E27FC236}">
                <a16:creationId xmlns:a16="http://schemas.microsoft.com/office/drawing/2014/main" id="{718E2C6D-24CD-4E3D-8790-79DECDCDA6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64" y="6331323"/>
            <a:ext cx="1208982" cy="369411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текст, часы&#10;&#10;Автоматически созданное описание">
            <a:extLst>
              <a:ext uri="{FF2B5EF4-FFF2-40B4-BE49-F238E27FC236}">
                <a16:creationId xmlns:a16="http://schemas.microsoft.com/office/drawing/2014/main" id="{729CC830-3FB2-4308-832F-71A6DF672E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076" y="6293020"/>
            <a:ext cx="551782" cy="550704"/>
          </a:xfrm>
          <a:prstGeom prst="rect">
            <a:avLst/>
          </a:prstGeom>
        </p:spPr>
      </p:pic>
      <p:pic>
        <p:nvPicPr>
          <p:cNvPr id="47" name="Рисунок 4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656A39E-CC88-420A-A3DE-A6C445745A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04" y="6268075"/>
            <a:ext cx="828791" cy="57158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C6181D3-99BA-4EAF-8418-DA9C1F7559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663" y="3784"/>
            <a:ext cx="1304337" cy="733689"/>
          </a:xfrm>
          <a:prstGeom prst="rect">
            <a:avLst/>
          </a:prstGeom>
        </p:spPr>
      </p:pic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3F874D29-0EF9-4905-8290-108EC626F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235" y="6344749"/>
            <a:ext cx="808307" cy="415924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18C2262-DD39-4E9C-90C4-7B066282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Tm="70039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6973</TotalTime>
  <Words>38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Title    </vt:lpstr>
      <vt:lpstr>2022 SIST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Zhuldyz Sotsial</cp:lastModifiedBy>
  <cp:revision>167</cp:revision>
  <dcterms:created xsi:type="dcterms:W3CDTF">2013-12-16T20:42:17Z</dcterms:created>
  <dcterms:modified xsi:type="dcterms:W3CDTF">2022-04-15T04:33:35Z</dcterms:modified>
</cp:coreProperties>
</file>