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85" r:id="rId1"/>
  </p:sldMasterIdLst>
  <p:notesMasterIdLst>
    <p:notesMasterId r:id="rId4"/>
  </p:notesMasterIdLst>
  <p:sldIdLst>
    <p:sldId id="256" r:id="rId2"/>
    <p:sldId id="32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D60093"/>
    <a:srgbClr val="0033CC"/>
    <a:srgbClr val="0066FF"/>
    <a:srgbClr val="3366FF"/>
    <a:srgbClr val="CC99FF"/>
    <a:srgbClr val="9966FF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6"/>
    <p:restoredTop sz="94654"/>
  </p:normalViewPr>
  <p:slideViewPr>
    <p:cSldViewPr>
      <p:cViewPr varScale="1">
        <p:scale>
          <a:sx n="108" d="100"/>
          <a:sy n="108" d="100"/>
        </p:scale>
        <p:origin x="17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>
            <a:extLst>
              <a:ext uri="{FF2B5EF4-FFF2-40B4-BE49-F238E27FC236}">
                <a16:creationId xmlns:a16="http://schemas.microsoft.com/office/drawing/2014/main" id="{6F460592-22C7-4330-A750-5C8AD387CBA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78DDB80C-666E-40AD-AD69-4BB9EC2BAD6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7C1B8DE5-7C4C-414B-AE2A-98961FB04C0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4437" name="Rectangle 5">
            <a:extLst>
              <a:ext uri="{FF2B5EF4-FFF2-40B4-BE49-F238E27FC236}">
                <a16:creationId xmlns:a16="http://schemas.microsoft.com/office/drawing/2014/main" id="{A7004AE7-719D-4D9D-9704-9173BE0A564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noProof="0"/>
              <a:t>Образец текста</a:t>
            </a:r>
          </a:p>
          <a:p>
            <a:pPr lvl="1"/>
            <a:r>
              <a:rPr lang="uk-UA" noProof="0"/>
              <a:t>Второй уровень</a:t>
            </a:r>
          </a:p>
          <a:p>
            <a:pPr lvl="2"/>
            <a:r>
              <a:rPr lang="uk-UA" noProof="0"/>
              <a:t>Третий уровень</a:t>
            </a:r>
          </a:p>
          <a:p>
            <a:pPr lvl="3"/>
            <a:r>
              <a:rPr lang="uk-UA" noProof="0"/>
              <a:t>Четвертый уровень</a:t>
            </a:r>
          </a:p>
          <a:p>
            <a:pPr lvl="4"/>
            <a:r>
              <a:rPr lang="uk-UA" noProof="0"/>
              <a:t>Пятый уровень</a:t>
            </a:r>
          </a:p>
        </p:txBody>
      </p:sp>
      <p:sp>
        <p:nvSpPr>
          <p:cNvPr id="274438" name="Rectangle 6">
            <a:extLst>
              <a:ext uri="{FF2B5EF4-FFF2-40B4-BE49-F238E27FC236}">
                <a16:creationId xmlns:a16="http://schemas.microsoft.com/office/drawing/2014/main" id="{85B5561C-F6A6-4234-A6F6-A9AA8C541A3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274439" name="Rectangle 7">
            <a:extLst>
              <a:ext uri="{FF2B5EF4-FFF2-40B4-BE49-F238E27FC236}">
                <a16:creationId xmlns:a16="http://schemas.microsoft.com/office/drawing/2014/main" id="{E364F181-7D63-4733-A793-311D53230A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1D317BC-4C9E-45D5-A0FD-67F4CB11C815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D317BC-4C9E-45D5-A0FD-67F4CB11C815}" type="slidenum">
              <a:rPr lang="uk-UA" altLang="ru-RU" smtClean="0"/>
              <a:pPr>
                <a:defRPr/>
              </a:pPr>
              <a:t>1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3717518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BD7D4C-49E3-4B07-900F-8AF0D69D96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6369CE3-E2E3-4304-89D3-30FA942433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BE98008-15C4-4C33-8340-AC51EA385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CF3CE9-8517-464E-99E1-9EA830D7E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4F6D60-8F2E-4113-A082-3A8AA649E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B166E-3878-4F17-879D-DCD37DC2FE3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9643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0018FA-F985-4ED5-B824-245E84AB3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929AB19-1601-45B6-A097-64B9AC7E8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501726E-A893-4D1F-879D-4D50C7E04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1D2FEC-B04C-4075-A64A-5117A008E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2E458C-CF6D-40C7-A316-49CB9A73E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454589-E0CC-41D4-B3CA-0B4B166BCF4F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28353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69343BE-625F-4B55-BAFD-38D1DD737E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E9B659-BF3B-4A54-BF72-3F6AFFCC34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5ED5AB-3039-4A6B-A161-35D302A7B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99E4830-1F86-4347-8900-4E9C8021D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B534C4-E586-456F-99C9-1C4C1F97D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CDDCC3-5E6C-4C33-AA27-26BBAD1E3398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3645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AF9423-8C27-4B3E-AFDC-A0EA71DC5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C574BC-F7B5-4EFB-BF9B-70C9D5717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982C10B-78DA-46EF-AA07-D86ED2F8F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448B3A-A198-4956-807F-48D90E31A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770ECCA-8BFB-46BB-B9BE-81049AD62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F8E54-A1F0-4F22-984A-990C0A3E615D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65245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56D966-8723-421E-BA7F-E1B084CBA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A6966C2-5310-4592-9C20-4871CADD7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547462-6A19-483B-8E97-B5E3F527F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006CFA-A5A7-4FD8-A3BE-F817647A7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3E6EF2-B59E-479F-9417-499255B03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C2D81D-77E1-4E9F-B670-E1454C0A9750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85292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01BC41-68D4-4955-A4AB-BA3DB7BD8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AA8509-1CEB-443E-B416-111D9C5B2A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68C6D98-763D-44EB-83B4-152309AA37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28A9DB5-471C-413D-BB1B-CDC415962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A5EE6B3-5FE5-43BF-88B8-4ADFA0DB5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E81800D-3C1A-421C-8015-C647900ED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912CCC-3F2A-4A55-8BAE-29A5200F2ED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2542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D5E8A7-6CC0-4C8B-AEBC-B719D3116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82CAE24-5899-407B-8959-36283D481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462C969-5E37-46DE-AB17-CE834D8F7D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21BF981-9B93-4C24-8D71-E9A56EFA4A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91BE6E1-4932-4432-8E2B-9C492E0D10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A89FD26-13A7-4C6C-BA5E-E04F3F677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CB3C4E5-5CD7-4723-95B1-F85C4C437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80D894B-D6FA-4C18-AB85-3D1B29C2B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1C303-0217-4F04-9943-2EB2E013F9F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3089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EA190E-794D-4CC1-9B10-746B11649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BD64B45-E1CF-4E00-A30E-B603A32BA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9419A19-DEE6-49AD-AD9E-F6B6D2799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34A6E3F-1595-4B94-A766-4F73254EA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77FB5-FF4A-418E-89CC-287E9B60BCE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8679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9268E10-08DF-4C96-91D7-5FE08013B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76DAEBC-1212-46C9-BCFF-A0C4E8B58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1962375-0573-457B-AC08-EC533A927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974857-6A6A-4039-A60C-80738F2EBA06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80757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26E7DD-6016-4B1B-BE93-43C9CA20C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D5F612-3438-45BD-B414-8A917AFED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CFD8712-80D6-429A-8E1C-70256D283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C38044E-D777-4445-A4F2-21FDC1D00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C5E8F5C-94B6-4DFF-9CD4-19B91B3C4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5DE5F8D-2EDC-41D2-9876-A0CFF160E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9BAF07-60AD-43F7-B569-BEE7FAFF2D9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39057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38B4F5-1A1E-472E-BC92-0436EFA98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7FD8651-819B-4A4B-8924-40F9A1F0AD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CEB7C47-3D4B-4A86-9D83-DB417B0DA8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A2BA971-93C3-444B-92F7-9223E6422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AC131DE-C5ED-43B5-948E-CB772CD42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4AB4711-96E0-4718-BBEA-1B3328346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0A58E-FDC0-4730-BD11-9B4CC74C34F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5824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FA8C97-DF09-45D8-A66A-DE4062DBE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0FE3FD9-535D-43BE-B578-DC6CBE66A8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3986C4-6E30-4181-A3CD-A5DA771446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9943FB-5154-4824-B01A-5E886DF05C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0E631F-81EA-4034-A722-6BFCF1EB98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ED12CA4-347E-4AC8-8438-0479366D3D4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702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1.png"/><Relationship Id="rId3" Type="http://schemas.openxmlformats.org/officeDocument/2006/relationships/image" Target="../media/image13.jpeg"/><Relationship Id="rId7" Type="http://schemas.openxmlformats.org/officeDocument/2006/relationships/image" Target="../media/image4.png"/><Relationship Id="rId12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../media/image9.png"/><Relationship Id="rId5" Type="http://schemas.openxmlformats.org/officeDocument/2006/relationships/image" Target="../media/image2.png"/><Relationship Id="rId10" Type="http://schemas.openxmlformats.org/officeDocument/2006/relationships/image" Target="../media/image8.png"/><Relationship Id="rId4" Type="http://schemas.openxmlformats.org/officeDocument/2006/relationships/image" Target="../media/image1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2B9ADBC5-6725-4CC7-9DDE-9586826FA795}"/>
              </a:ext>
            </a:extLst>
          </p:cNvPr>
          <p:cNvSpPr/>
          <p:nvPr/>
        </p:nvSpPr>
        <p:spPr>
          <a:xfrm>
            <a:off x="0" y="6146441"/>
            <a:ext cx="9149715" cy="725570"/>
          </a:xfrm>
          <a:prstGeom prst="rect">
            <a:avLst/>
          </a:prstGeom>
          <a:gradFill flip="none" rotWithShape="1">
            <a:gsLst>
              <a:gs pos="35000">
                <a:srgbClr val="36ACD8"/>
              </a:gs>
              <a:gs pos="78000">
                <a:srgbClr val="2E6CA4"/>
              </a:gs>
              <a:gs pos="100000">
                <a:srgbClr val="2E76A5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/>
          </a:p>
        </p:txBody>
      </p:sp>
      <p:sp>
        <p:nvSpPr>
          <p:cNvPr id="4099" name="Прямоугольник 3">
            <a:extLst>
              <a:ext uri="{FF2B5EF4-FFF2-40B4-BE49-F238E27FC236}">
                <a16:creationId xmlns:a16="http://schemas.microsoft.com/office/drawing/2014/main" id="{4753E180-0492-4F39-99DC-D0DB65AD98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121"/>
            <a:ext cx="833111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IEEE 4th International Conference</a:t>
            </a:r>
            <a:r>
              <a:rPr lang="ru-RU" alt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Smart Information Systems and Technologies</a:t>
            </a:r>
            <a:r>
              <a:rPr lang="ru-RU" alt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(SIST). Astana, May </a:t>
            </a:r>
            <a:r>
              <a:rPr lang="ru-RU" alt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15-17</a:t>
            </a:r>
            <a:r>
              <a:rPr lang="en-US" alt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202</a:t>
            </a:r>
            <a:r>
              <a:rPr lang="ru-RU" alt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year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dedicated to the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5th anniversary of AITU and the 125th anniversary of Academician K.I.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Satpayev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A blue and black logo&#10;&#10;Description automatically generated">
            <a:extLst>
              <a:ext uri="{FF2B5EF4-FFF2-40B4-BE49-F238E27FC236}">
                <a16:creationId xmlns:a16="http://schemas.microsoft.com/office/drawing/2014/main" id="{DD331C8D-6D7E-1DCA-685B-218A60EB7C8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94104" y="6266143"/>
            <a:ext cx="829606" cy="282419"/>
          </a:xfrm>
          <a:prstGeom prst="rect">
            <a:avLst/>
          </a:prstGeom>
        </p:spPr>
      </p:pic>
      <p:pic>
        <p:nvPicPr>
          <p:cNvPr id="8" name="Picture 7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74C53C07-C077-E21E-749A-232470E4DBC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5586" y="6272019"/>
            <a:ext cx="751416" cy="270669"/>
          </a:xfrm>
          <a:prstGeom prst="rect">
            <a:avLst/>
          </a:prstGeom>
        </p:spPr>
      </p:pic>
      <p:pic>
        <p:nvPicPr>
          <p:cNvPr id="11" name="Picture 10" descr="A blue logo with white text&#10;&#10;Description automatically generated">
            <a:extLst>
              <a:ext uri="{FF2B5EF4-FFF2-40B4-BE49-F238E27FC236}">
                <a16:creationId xmlns:a16="http://schemas.microsoft.com/office/drawing/2014/main" id="{E97B802A-4B21-9901-6B2E-44DDA6467EA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2728" y="6164072"/>
            <a:ext cx="551782" cy="654938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ACD55B5-2266-F2A4-9C40-5AF88B2A02DC}"/>
              </a:ext>
            </a:extLst>
          </p:cNvPr>
          <p:cNvSpPr txBox="1"/>
          <p:nvPr/>
        </p:nvSpPr>
        <p:spPr>
          <a:xfrm>
            <a:off x="1359542" y="415935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ru-KZ" b="0" i="0" u="none" strike="noStrike" dirty="0">
              <a:solidFill>
                <a:srgbClr val="000000"/>
              </a:solidFill>
              <a:effectLst/>
            </a:endParaRPr>
          </a:p>
        </p:txBody>
      </p:sp>
      <p:pic>
        <p:nvPicPr>
          <p:cNvPr id="3" name="Рисунок 2" descr="Изображение выглядит как текст, снимок экрана, Шрифт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1D14B1D0-96DF-CDA7-9953-268616480BF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28125" y="5824538"/>
            <a:ext cx="1587667" cy="1429411"/>
          </a:xfrm>
          <a:prstGeom prst="rect">
            <a:avLst/>
          </a:prstGeom>
        </p:spPr>
      </p:pic>
      <p:pic>
        <p:nvPicPr>
          <p:cNvPr id="7" name="Рисунок 6" descr="Изображение выглядит как текст, символ, логотип, эмблема&#10;&#10;Автоматически созданное описание">
            <a:extLst>
              <a:ext uri="{FF2B5EF4-FFF2-40B4-BE49-F238E27FC236}">
                <a16:creationId xmlns:a16="http://schemas.microsoft.com/office/drawing/2014/main" id="{372D5FF8-0B75-D61C-9559-9C74EDC4E65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2810" y="6247023"/>
            <a:ext cx="825500" cy="619569"/>
          </a:xfrm>
          <a:prstGeom prst="rect">
            <a:avLst/>
          </a:prstGeom>
        </p:spPr>
      </p:pic>
      <p:pic>
        <p:nvPicPr>
          <p:cNvPr id="13" name="Рисунок 12" descr="Изображение выглядит как Шрифт, Графика, символ,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B5E8075D-F16B-99FE-CF4B-949DA2641A1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04845" y="39507"/>
            <a:ext cx="1772898" cy="539861"/>
          </a:xfrm>
          <a:prstGeom prst="rect">
            <a:avLst/>
          </a:prstGeom>
        </p:spPr>
      </p:pic>
      <p:pic>
        <p:nvPicPr>
          <p:cNvPr id="37" name="Рисунок 36" descr="Изображение выглядит как Шрифт, Графика, текст, круг&#10;&#10;Автоматически созданное описание">
            <a:extLst>
              <a:ext uri="{FF2B5EF4-FFF2-40B4-BE49-F238E27FC236}">
                <a16:creationId xmlns:a16="http://schemas.microsoft.com/office/drawing/2014/main" id="{C36BFE13-2265-7688-8BF9-2ECF9726572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95321" y="6290137"/>
            <a:ext cx="784691" cy="402808"/>
          </a:xfrm>
          <a:prstGeom prst="rect">
            <a:avLst/>
          </a:prstGeom>
        </p:spPr>
      </p:pic>
      <p:pic>
        <p:nvPicPr>
          <p:cNvPr id="39" name="Рисунок 38" descr="Изображение выглядит как круг, сфера, планета, полнолуние&#10;&#10;Автоматически созданное описание">
            <a:extLst>
              <a:ext uri="{FF2B5EF4-FFF2-40B4-BE49-F238E27FC236}">
                <a16:creationId xmlns:a16="http://schemas.microsoft.com/office/drawing/2014/main" id="{30A78319-F21A-6C98-E7B9-A828C568EE0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1963" y="6199440"/>
            <a:ext cx="536756" cy="619570"/>
          </a:xfrm>
          <a:prstGeom prst="rect">
            <a:avLst/>
          </a:prstGeom>
        </p:spPr>
      </p:pic>
      <p:pic>
        <p:nvPicPr>
          <p:cNvPr id="40" name="Объект 23">
            <a:extLst>
              <a:ext uri="{FF2B5EF4-FFF2-40B4-BE49-F238E27FC236}">
                <a16:creationId xmlns:a16="http://schemas.microsoft.com/office/drawing/2014/main" id="{82D2A5A3-02B0-C7DA-C694-F7C983C884D5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27272" y="6232984"/>
            <a:ext cx="751415" cy="508384"/>
          </a:xfrm>
          <a:prstGeom prst="rect">
            <a:avLst/>
          </a:prstGeom>
        </p:spPr>
      </p:pic>
      <p:pic>
        <p:nvPicPr>
          <p:cNvPr id="42" name="Рисунок 41" descr="Изображение выглядит как текст, Графика, Шрифт, графический дизайн&#10;&#10;Автоматически созданное описание">
            <a:extLst>
              <a:ext uri="{FF2B5EF4-FFF2-40B4-BE49-F238E27FC236}">
                <a16:creationId xmlns:a16="http://schemas.microsoft.com/office/drawing/2014/main" id="{57389121-3AE5-2766-EEEE-0046B4EAD1D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8815" y="6171289"/>
            <a:ext cx="598508" cy="598508"/>
          </a:xfrm>
          <a:prstGeom prst="rect">
            <a:avLst/>
          </a:prstGeom>
        </p:spPr>
      </p:pic>
      <p:pic>
        <p:nvPicPr>
          <p:cNvPr id="44" name="Рисунок 43" descr="Изображение выглядит как текст, Шрифт, Графика, графический дизайн&#10;&#10;Автоматически созданное описание">
            <a:extLst>
              <a:ext uri="{FF2B5EF4-FFF2-40B4-BE49-F238E27FC236}">
                <a16:creationId xmlns:a16="http://schemas.microsoft.com/office/drawing/2014/main" id="{96F03CC8-9461-F6DF-FE9D-E74B6B593B4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25948" y="6229744"/>
            <a:ext cx="557384" cy="494821"/>
          </a:xfrm>
          <a:prstGeom prst="rect">
            <a:avLst/>
          </a:prstGeom>
        </p:spPr>
      </p:pic>
      <p:sp>
        <p:nvSpPr>
          <p:cNvPr id="51" name="Subtitle 2">
            <a:extLst>
              <a:ext uri="{FF2B5EF4-FFF2-40B4-BE49-F238E27FC236}">
                <a16:creationId xmlns:a16="http://schemas.microsoft.com/office/drawing/2014/main" id="{E006B1C6-B9D3-0C3F-83BB-26117F98BF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658" y="3077627"/>
            <a:ext cx="7022970" cy="1292022"/>
          </a:xfrm>
        </p:spPr>
        <p:txBody>
          <a:bodyPr>
            <a:noAutofit/>
          </a:bodyPr>
          <a:lstStyle/>
          <a:p>
            <a:pPr algn="l"/>
            <a:br>
              <a:rPr lang="en-US" sz="1600" b="1" dirty="0">
                <a:solidFill>
                  <a:srgbClr val="0070C0"/>
                </a:solidFill>
                <a:cs typeface="Times New Roman" panose="02020603050405020304" pitchFamily="18" charset="0"/>
              </a:rPr>
            </a:br>
            <a:r>
              <a:rPr lang="en-US" sz="1600" b="1" dirty="0">
                <a:solidFill>
                  <a:srgbClr val="0070C0"/>
                </a:solidFill>
                <a:cs typeface="Times New Roman" panose="02020603050405020304" pitchFamily="18" charset="0"/>
              </a:rPr>
              <a:t>Authors’ names:</a:t>
            </a:r>
          </a:p>
          <a:p>
            <a:pPr algn="l"/>
            <a:br>
              <a:rPr lang="en-US" sz="1600" b="1" dirty="0">
                <a:solidFill>
                  <a:srgbClr val="0070C0"/>
                </a:solidFill>
                <a:cs typeface="Times New Roman" panose="02020603050405020304" pitchFamily="18" charset="0"/>
              </a:rPr>
            </a:br>
            <a:r>
              <a:rPr lang="en-US" sz="1600" b="1" dirty="0">
                <a:solidFill>
                  <a:srgbClr val="0070C0"/>
                </a:solidFill>
                <a:cs typeface="Times New Roman" panose="02020603050405020304" pitchFamily="18" charset="0"/>
              </a:rPr>
              <a:t>University/company:</a:t>
            </a:r>
            <a:br>
              <a:rPr lang="en-US" sz="1600" b="1" dirty="0">
                <a:solidFill>
                  <a:srgbClr val="0070C0"/>
                </a:solidFill>
                <a:cs typeface="Times New Roman" panose="02020603050405020304" pitchFamily="18" charset="0"/>
              </a:rPr>
            </a:br>
            <a:r>
              <a:rPr lang="en-US" sz="1600" b="1" dirty="0">
                <a:solidFill>
                  <a:srgbClr val="0070C0"/>
                </a:solidFill>
                <a:cs typeface="Times New Roman" panose="02020603050405020304" pitchFamily="18" charset="0"/>
              </a:rPr>
              <a:t>City, Country:</a:t>
            </a:r>
            <a:br>
              <a:rPr lang="en-US" sz="1600" b="1" dirty="0">
                <a:solidFill>
                  <a:srgbClr val="0070C0"/>
                </a:solidFill>
                <a:cs typeface="Times New Roman" panose="02020603050405020304" pitchFamily="18" charset="0"/>
              </a:rPr>
            </a:br>
            <a:endParaRPr lang="en-US" sz="1600" b="1" dirty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8621FB69-3F4C-5230-3051-F0418D226DC2}"/>
              </a:ext>
            </a:extLst>
          </p:cNvPr>
          <p:cNvSpPr txBox="1">
            <a:spLocks/>
          </p:cNvSpPr>
          <p:nvPr/>
        </p:nvSpPr>
        <p:spPr>
          <a:xfrm>
            <a:off x="317658" y="1207558"/>
            <a:ext cx="7022970" cy="297013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002855"/>
              </a:buClr>
              <a:buFont typeface="LucidaGrande" charset="0"/>
              <a:buNone/>
              <a:defRPr sz="2100" b="1" i="1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2855"/>
              </a:buClr>
              <a:buFont typeface="LucidaGrande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2855"/>
              </a:buClr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2855"/>
              </a:buClr>
              <a:buFont typeface="Wingdings" charset="2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2855"/>
              </a:buClr>
              <a:buFont typeface="Courier New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Paper ID-XXX</a:t>
            </a:r>
          </a:p>
          <a:p>
            <a:r>
              <a:rPr lang="en-US" sz="1400" dirty="0"/>
              <a:t>Section:</a:t>
            </a:r>
          </a:p>
        </p:txBody>
      </p:sp>
      <p:sp>
        <p:nvSpPr>
          <p:cNvPr id="53" name="Title 1">
            <a:extLst>
              <a:ext uri="{FF2B5EF4-FFF2-40B4-BE49-F238E27FC236}">
                <a16:creationId xmlns:a16="http://schemas.microsoft.com/office/drawing/2014/main" id="{14D33B1E-7288-A688-8ED8-03BB6C0CBD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658" y="1927946"/>
            <a:ext cx="8553009" cy="753579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Tm="30102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71B5E1B0-B44D-468B-893A-70C7B0B86F9B}"/>
              </a:ext>
            </a:extLst>
          </p:cNvPr>
          <p:cNvSpPr/>
          <p:nvPr/>
        </p:nvSpPr>
        <p:spPr>
          <a:xfrm>
            <a:off x="-5715" y="-66"/>
            <a:ext cx="9149715" cy="725570"/>
          </a:xfrm>
          <a:prstGeom prst="rect">
            <a:avLst/>
          </a:prstGeom>
          <a:gradFill flip="none" rotWithShape="1">
            <a:gsLst>
              <a:gs pos="35000">
                <a:srgbClr val="36ACD8"/>
              </a:gs>
              <a:gs pos="78000">
                <a:srgbClr val="2E6CA4"/>
              </a:gs>
              <a:gs pos="100000">
                <a:srgbClr val="2E76A5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D6DB8900-8153-41C1-B658-18D58875FA52}"/>
              </a:ext>
            </a:extLst>
          </p:cNvPr>
          <p:cNvSpPr/>
          <p:nvPr/>
        </p:nvSpPr>
        <p:spPr>
          <a:xfrm>
            <a:off x="8604448" y="-2906"/>
            <a:ext cx="206809" cy="79665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Пятиугольник 84">
            <a:extLst>
              <a:ext uri="{FF2B5EF4-FFF2-40B4-BE49-F238E27FC236}">
                <a16:creationId xmlns:a16="http://schemas.microsoft.com/office/drawing/2014/main" id="{FC513BF4-750E-4626-9C56-8C01720CF7A5}"/>
              </a:ext>
            </a:extLst>
          </p:cNvPr>
          <p:cNvSpPr/>
          <p:nvPr/>
        </p:nvSpPr>
        <p:spPr>
          <a:xfrm rot="5400000">
            <a:off x="16369" y="101765"/>
            <a:ext cx="901896" cy="698366"/>
          </a:xfrm>
          <a:prstGeom prst="homePlate">
            <a:avLst>
              <a:gd name="adj" fmla="val 22381"/>
            </a:avLst>
          </a:prstGeom>
          <a:solidFill>
            <a:srgbClr val="1CB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AE9B2A26-DE45-4A67-B9E7-0E712F0FB0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541" y="276220"/>
            <a:ext cx="593734" cy="305513"/>
          </a:xfrm>
          <a:prstGeom prst="rect">
            <a:avLst/>
          </a:prstGeom>
        </p:spPr>
      </p:pic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A2ECE477-41AB-4888-9268-E6DA630F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673" y="59887"/>
            <a:ext cx="3311525" cy="369332"/>
          </a:xfrm>
        </p:spPr>
        <p:txBody>
          <a:bodyPr>
            <a:spAutoFit/>
          </a:bodyPr>
          <a:lstStyle/>
          <a:p>
            <a:pPr algn="ctr" eaLnBrk="1" hangingPunct="1">
              <a:spcAft>
                <a:spcPts val="0"/>
              </a:spcAft>
              <a:defRPr/>
            </a:pPr>
            <a:r>
              <a:rPr lang="en-US" sz="2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20</a:t>
            </a:r>
            <a:r>
              <a:rPr lang="uk-UA" sz="2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2</a:t>
            </a:r>
            <a:r>
              <a:rPr lang="ru-RU" sz="2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4</a:t>
            </a:r>
            <a:r>
              <a:rPr lang="en-US" sz="2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IEEE </a:t>
            </a:r>
            <a:r>
              <a:rPr lang="en-US" sz="2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SIST</a:t>
            </a:r>
            <a:endParaRPr lang="uk-UA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AC6181D3-99BA-4EAF-8418-DA9C1F7559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9663" y="-2906"/>
            <a:ext cx="1304337" cy="796656"/>
          </a:xfrm>
          <a:prstGeom prst="rect">
            <a:avLst/>
          </a:prstGeom>
        </p:spPr>
      </p:pic>
      <p:sp>
        <p:nvSpPr>
          <p:cNvPr id="26" name="Объект 25">
            <a:extLst>
              <a:ext uri="{FF2B5EF4-FFF2-40B4-BE49-F238E27FC236}">
                <a16:creationId xmlns:a16="http://schemas.microsoft.com/office/drawing/2014/main" id="{41E38BEE-E5B1-6C5A-11A2-5637B32B2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808" y="1568045"/>
            <a:ext cx="7886700" cy="4351338"/>
          </a:xfrm>
        </p:spPr>
        <p:txBody>
          <a:bodyPr/>
          <a:lstStyle/>
          <a:p>
            <a:endParaRPr lang="ru-KZ" dirty="0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D5B3A0F1-52B4-4FDB-BF42-B0EAD4BBE96A}"/>
              </a:ext>
            </a:extLst>
          </p:cNvPr>
          <p:cNvSpPr/>
          <p:nvPr/>
        </p:nvSpPr>
        <p:spPr>
          <a:xfrm>
            <a:off x="0" y="6146441"/>
            <a:ext cx="9149715" cy="725570"/>
          </a:xfrm>
          <a:prstGeom prst="rect">
            <a:avLst/>
          </a:prstGeom>
          <a:gradFill flip="none" rotWithShape="1">
            <a:gsLst>
              <a:gs pos="35000">
                <a:srgbClr val="36ACD8"/>
              </a:gs>
              <a:gs pos="78000">
                <a:srgbClr val="2E6CA4"/>
              </a:gs>
              <a:gs pos="100000">
                <a:srgbClr val="2E76A5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/>
          </a:p>
        </p:txBody>
      </p:sp>
      <p:pic>
        <p:nvPicPr>
          <p:cNvPr id="29" name="Picture 5" descr="A blue and black logo&#10;&#10;Description automatically generated">
            <a:extLst>
              <a:ext uri="{FF2B5EF4-FFF2-40B4-BE49-F238E27FC236}">
                <a16:creationId xmlns:a16="http://schemas.microsoft.com/office/drawing/2014/main" id="{591A8F7E-FE67-AC48-E62D-BD7E4809361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94104" y="6266143"/>
            <a:ext cx="829606" cy="282419"/>
          </a:xfrm>
          <a:prstGeom prst="rect">
            <a:avLst/>
          </a:prstGeom>
        </p:spPr>
      </p:pic>
      <p:pic>
        <p:nvPicPr>
          <p:cNvPr id="30" name="Picture 7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630E65F8-5A30-9EDD-EE02-81892941C2E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5586" y="6272019"/>
            <a:ext cx="751416" cy="270669"/>
          </a:xfrm>
          <a:prstGeom prst="rect">
            <a:avLst/>
          </a:prstGeom>
        </p:spPr>
      </p:pic>
      <p:pic>
        <p:nvPicPr>
          <p:cNvPr id="31" name="Picture 10" descr="A blue logo with white text&#10;&#10;Description automatically generated">
            <a:extLst>
              <a:ext uri="{FF2B5EF4-FFF2-40B4-BE49-F238E27FC236}">
                <a16:creationId xmlns:a16="http://schemas.microsoft.com/office/drawing/2014/main" id="{06F044C1-2C4B-BD43-AB61-263E50D5097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2728" y="6164072"/>
            <a:ext cx="551782" cy="654938"/>
          </a:xfrm>
          <a:prstGeom prst="rect">
            <a:avLst/>
          </a:prstGeom>
        </p:spPr>
      </p:pic>
      <p:pic>
        <p:nvPicPr>
          <p:cNvPr id="32" name="Рисунок 31" descr="Изображение выглядит как текст, снимок экрана, Шрифт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633E4634-9A65-A77F-3531-E11A3523FA8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28125" y="5824538"/>
            <a:ext cx="1587667" cy="1429411"/>
          </a:xfrm>
          <a:prstGeom prst="rect">
            <a:avLst/>
          </a:prstGeom>
        </p:spPr>
      </p:pic>
      <p:pic>
        <p:nvPicPr>
          <p:cNvPr id="33" name="Рисунок 32" descr="Изображение выглядит как текст, символ, логотип, эмблема&#10;&#10;Автоматически созданное описание">
            <a:extLst>
              <a:ext uri="{FF2B5EF4-FFF2-40B4-BE49-F238E27FC236}">
                <a16:creationId xmlns:a16="http://schemas.microsoft.com/office/drawing/2014/main" id="{814DC8D2-B25A-385E-AA26-BFB3E0BD916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2810" y="6247023"/>
            <a:ext cx="825500" cy="619569"/>
          </a:xfrm>
          <a:prstGeom prst="rect">
            <a:avLst/>
          </a:prstGeom>
        </p:spPr>
      </p:pic>
      <p:pic>
        <p:nvPicPr>
          <p:cNvPr id="34" name="Рисунок 33" descr="Изображение выглядит как Шрифт, Графика, текст, круг&#10;&#10;Автоматически созданное описание">
            <a:extLst>
              <a:ext uri="{FF2B5EF4-FFF2-40B4-BE49-F238E27FC236}">
                <a16:creationId xmlns:a16="http://schemas.microsoft.com/office/drawing/2014/main" id="{4C3CC674-469B-C278-8896-7DCFF5A4167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95321" y="6290137"/>
            <a:ext cx="784691" cy="402808"/>
          </a:xfrm>
          <a:prstGeom prst="rect">
            <a:avLst/>
          </a:prstGeom>
        </p:spPr>
      </p:pic>
      <p:pic>
        <p:nvPicPr>
          <p:cNvPr id="35" name="Рисунок 34" descr="Изображение выглядит как круг, сфера, планета, полнолуние&#10;&#10;Автоматически созданное описание">
            <a:extLst>
              <a:ext uri="{FF2B5EF4-FFF2-40B4-BE49-F238E27FC236}">
                <a16:creationId xmlns:a16="http://schemas.microsoft.com/office/drawing/2014/main" id="{19A95C72-B4D6-9CE9-27C5-3FD0827E133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1963" y="6199440"/>
            <a:ext cx="536756" cy="619570"/>
          </a:xfrm>
          <a:prstGeom prst="rect">
            <a:avLst/>
          </a:prstGeom>
        </p:spPr>
      </p:pic>
      <p:pic>
        <p:nvPicPr>
          <p:cNvPr id="36" name="Объект 23">
            <a:extLst>
              <a:ext uri="{FF2B5EF4-FFF2-40B4-BE49-F238E27FC236}">
                <a16:creationId xmlns:a16="http://schemas.microsoft.com/office/drawing/2014/main" id="{3FDB265C-DAA3-8730-C11B-5E7AA94D064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27272" y="6232984"/>
            <a:ext cx="751415" cy="508384"/>
          </a:xfrm>
          <a:prstGeom prst="rect">
            <a:avLst/>
          </a:prstGeom>
        </p:spPr>
      </p:pic>
      <p:pic>
        <p:nvPicPr>
          <p:cNvPr id="37" name="Рисунок 36" descr="Изображение выглядит как текст, Графика, Шрифт, графический дизайн&#10;&#10;Автоматически созданное описание">
            <a:extLst>
              <a:ext uri="{FF2B5EF4-FFF2-40B4-BE49-F238E27FC236}">
                <a16:creationId xmlns:a16="http://schemas.microsoft.com/office/drawing/2014/main" id="{5A381449-0E01-199B-6B25-834369B8DDCE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8815" y="6171289"/>
            <a:ext cx="598508" cy="598508"/>
          </a:xfrm>
          <a:prstGeom prst="rect">
            <a:avLst/>
          </a:prstGeom>
        </p:spPr>
      </p:pic>
      <p:pic>
        <p:nvPicPr>
          <p:cNvPr id="38" name="Рисунок 37" descr="Изображение выглядит как текст, Шрифт, Графика, графический дизайн&#10;&#10;Автоматически созданное описание">
            <a:extLst>
              <a:ext uri="{FF2B5EF4-FFF2-40B4-BE49-F238E27FC236}">
                <a16:creationId xmlns:a16="http://schemas.microsoft.com/office/drawing/2014/main" id="{D56F2370-D99F-BF1B-3F77-AF063BCEC5DE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25948" y="6229744"/>
            <a:ext cx="557384" cy="494821"/>
          </a:xfrm>
          <a:prstGeom prst="rect">
            <a:avLst/>
          </a:prstGeom>
        </p:spPr>
      </p:pic>
    </p:spTree>
  </p:cSld>
  <p:clrMapOvr>
    <a:masterClrMapping/>
  </p:clrMapOvr>
  <p:transition spd="slow" advTm="70039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7638</TotalTime>
  <Words>67</Words>
  <Application>Microsoft Office PowerPoint</Application>
  <PresentationFormat>Экран (4:3)</PresentationFormat>
  <Paragraphs>8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2024 IEEE SIST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Nurkhat Zhakiyev</cp:lastModifiedBy>
  <cp:revision>173</cp:revision>
  <dcterms:created xsi:type="dcterms:W3CDTF">2013-12-16T20:42:17Z</dcterms:created>
  <dcterms:modified xsi:type="dcterms:W3CDTF">2024-05-03T04:40:45Z</dcterms:modified>
</cp:coreProperties>
</file>