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5" r:id="rId1"/>
  </p:sldMasterIdLst>
  <p:notesMasterIdLst>
    <p:notesMasterId r:id="rId4"/>
  </p:notesMasterIdLst>
  <p:sldIdLst>
    <p:sldId id="256" r:id="rId2"/>
    <p:sldId id="32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D60093"/>
    <a:srgbClr val="0033CC"/>
    <a:srgbClr val="0066FF"/>
    <a:srgbClr val="3366FF"/>
    <a:srgbClr val="CC99FF"/>
    <a:srgbClr val="9966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54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6F460592-22C7-4330-A750-5C8AD387CB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78DDB80C-666E-40AD-AD69-4BB9EC2BAD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C1B8DE5-7C4C-414B-AE2A-98961FB04C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4437" name="Rectangle 5">
            <a:extLst>
              <a:ext uri="{FF2B5EF4-FFF2-40B4-BE49-F238E27FC236}">
                <a16:creationId xmlns:a16="http://schemas.microsoft.com/office/drawing/2014/main" id="{A7004AE7-719D-4D9D-9704-9173BE0A56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/>
              <a:t>Образец текста</a:t>
            </a:r>
          </a:p>
          <a:p>
            <a:pPr lvl="1"/>
            <a:r>
              <a:rPr lang="uk-UA" noProof="0"/>
              <a:t>Второй уровень</a:t>
            </a:r>
          </a:p>
          <a:p>
            <a:pPr lvl="2"/>
            <a:r>
              <a:rPr lang="uk-UA" noProof="0"/>
              <a:t>Третий уровень</a:t>
            </a:r>
          </a:p>
          <a:p>
            <a:pPr lvl="3"/>
            <a:r>
              <a:rPr lang="uk-UA" noProof="0"/>
              <a:t>Четвертый уровень</a:t>
            </a:r>
          </a:p>
          <a:p>
            <a:pPr lvl="4"/>
            <a:r>
              <a:rPr lang="uk-UA" noProof="0"/>
              <a:t>Пятый уровень</a:t>
            </a:r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85B5561C-F6A6-4234-A6F6-A9AA8C541A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74439" name="Rectangle 7">
            <a:extLst>
              <a:ext uri="{FF2B5EF4-FFF2-40B4-BE49-F238E27FC236}">
                <a16:creationId xmlns:a16="http://schemas.microsoft.com/office/drawing/2014/main" id="{E364F181-7D63-4733-A793-311D53230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D317BC-4C9E-45D5-A0FD-67F4CB11C81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D317BC-4C9E-45D5-A0FD-67F4CB11C815}" type="slidenum">
              <a:rPr lang="uk-UA" altLang="ru-RU" smtClean="0"/>
              <a:pPr>
                <a:defRPr/>
              </a:pPr>
              <a:t>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71751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D7D4C-49E3-4B07-900F-8AF0D69D9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369CE3-E2E3-4304-89D3-30FA94243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98008-15C4-4C33-8340-AC51EA38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CF3CE9-8517-464E-99E1-9EA830D7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4F6D60-8F2E-4113-A082-3A8AA649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166E-3878-4F17-879D-DCD37DC2FE3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018FA-F985-4ED5-B824-245E84AB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29AB19-1601-45B6-A097-64B9AC7E8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1726E-A893-4D1F-879D-4D50C7E0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1D2FEC-B04C-4075-A64A-5117A008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2E458C-CF6D-40C7-A316-49CB9A73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54589-E0CC-41D4-B3CA-0B4B166BCF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35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69343BE-625F-4B55-BAFD-38D1DD737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E9B659-BF3B-4A54-BF72-3F6AFFCC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5ED5AB-3039-4A6B-A161-35D302A7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9E4830-1F86-4347-8900-4E9C8021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B534C4-E586-456F-99C9-1C4C1F97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DDCC3-5E6C-4C33-AA27-26BBAD1E339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364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F9423-8C27-4B3E-AFDC-A0EA71DC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C574BC-F7B5-4EFB-BF9B-70C9D5717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82C10B-78DA-46EF-AA07-D86ED2F8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448B3A-A198-4956-807F-48D90E31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70ECCA-8BFB-46BB-B9BE-81049AD6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F8E54-A1F0-4F22-984A-990C0A3E615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6D966-8723-421E-BA7F-E1B084CBA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6966C2-5310-4592-9C20-4871CADD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47462-6A19-483B-8E97-B5E3F527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006CFA-A5A7-4FD8-A3BE-F817647A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3E6EF2-B59E-479F-9417-499255B0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2D81D-77E1-4E9F-B670-E1454C0A975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52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1BC41-68D4-4955-A4AB-BA3DB7BD8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A8509-1CEB-443E-B416-111D9C5B2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8C6D98-763D-44EB-83B4-152309AA3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8A9DB5-471C-413D-BB1B-CDC41596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5EE6B3-5FE5-43BF-88B8-4ADFA0DB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81800D-3C1A-421C-8015-C647900E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12CCC-3F2A-4A55-8BAE-29A5200F2ED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254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5E8A7-6CC0-4C8B-AEBC-B719D311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2CAE24-5899-407B-8959-36283D481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62C969-5E37-46DE-AB17-CE834D8F7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1BF981-9B93-4C24-8D71-E9A56EFA4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1BE6E1-4932-4432-8E2B-9C492E0D1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89FD26-13A7-4C6C-BA5E-E04F3F677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B3C4E5-5CD7-4723-95B1-F85C4C43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0D894B-D6FA-4C18-AB85-3D1B29C2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C303-0217-4F04-9943-2EB2E013F9F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08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A190E-794D-4CC1-9B10-746B1164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D64B45-E1CF-4E00-A30E-B603A32B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419A19-DEE6-49AD-AD9E-F6B6D279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4A6E3F-1595-4B94-A766-4F73254E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77FB5-FF4A-418E-89CC-287E9B60BCE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6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268E10-08DF-4C96-91D7-5FE08013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6DAEBC-1212-46C9-BCFF-A0C4E8B5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962375-0573-457B-AC08-EC533A92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4857-6A6A-4039-A60C-80738F2EBA0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75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6E7DD-6016-4B1B-BE93-43C9CA20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D5F612-3438-45BD-B414-8A917AFED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FD8712-80D6-429A-8E1C-70256D28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8044E-D777-4445-A4F2-21FDC1D0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5E8F5C-94B6-4DFF-9CD4-19B91B3C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DE5F8D-2EDC-41D2-9876-A0CFF160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AF07-60AD-43F7-B569-BEE7FAFF2D9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90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8B4F5-1A1E-472E-BC92-0436EFA9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FD8651-819B-4A4B-8924-40F9A1F0A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EB7C47-3D4B-4A86-9D83-DB417B0DA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2BA971-93C3-444B-92F7-9223E642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C131DE-C5ED-43B5-948E-CB772CD4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AB4711-96E0-4718-BBEA-1B332834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0A58E-FDC0-4730-BD11-9B4CC74C34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82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A8C97-DF09-45D8-A66A-DE4062DB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FE3FD9-535D-43BE-B578-DC6CBE66A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3986C4-6E30-4181-A3CD-A5DA77144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9943FB-5154-4824-B01A-5E886DF05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0E631F-81EA-4034-A722-6BFCF1EB9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D12CA4-347E-4AC8-8438-0479366D3D4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702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3.jpe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B9ADBC5-6725-4CC7-9DDE-9586826FA795}"/>
              </a:ext>
            </a:extLst>
          </p:cNvPr>
          <p:cNvSpPr/>
          <p:nvPr/>
        </p:nvSpPr>
        <p:spPr>
          <a:xfrm>
            <a:off x="0" y="6146441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4099" name="Прямоугольник 3">
            <a:extLst>
              <a:ext uri="{FF2B5EF4-FFF2-40B4-BE49-F238E27FC236}">
                <a16:creationId xmlns:a16="http://schemas.microsoft.com/office/drawing/2014/main" id="{4753E180-0492-4F39-99DC-D0DB65AD9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" y="193488"/>
            <a:ext cx="9149715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kk-KZ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IEEE </a:t>
            </a:r>
            <a:r>
              <a:rPr lang="kk-KZ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</a:t>
            </a: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Smart Information Systems and Technologies</a:t>
            </a: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(SIST)</a:t>
            </a:r>
            <a:endParaRPr lang="kk-KZ" altLang="ru-RU" sz="1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14-16</a:t>
            </a:r>
            <a:r>
              <a:rPr lang="en-US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</a:t>
            </a: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Astana, Kazakhstan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DD331C8D-6D7E-1DCA-685B-218A60EB7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4104" y="6266143"/>
            <a:ext cx="829606" cy="282419"/>
          </a:xfrm>
          <a:prstGeom prst="rect">
            <a:avLst/>
          </a:prstGeom>
        </p:spPr>
      </p:pic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4C53C07-C077-E21E-749A-232470E4D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586" y="6272019"/>
            <a:ext cx="751416" cy="27066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ACD55B5-2266-F2A4-9C40-5AF88B2A02DC}"/>
              </a:ext>
            </a:extLst>
          </p:cNvPr>
          <p:cNvSpPr txBox="1"/>
          <p:nvPr/>
        </p:nvSpPr>
        <p:spPr>
          <a:xfrm>
            <a:off x="1359542" y="415935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KZ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3" name="Рисунок 2" descr="Изображение выглядит как текст, снимок экрана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D14B1D0-96DF-CDA7-9953-268616480B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125" y="5824538"/>
            <a:ext cx="1587667" cy="1429411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, символ, логотип, эмблема&#10;&#10;Автоматически созданное описание">
            <a:extLst>
              <a:ext uri="{FF2B5EF4-FFF2-40B4-BE49-F238E27FC236}">
                <a16:creationId xmlns:a16="http://schemas.microsoft.com/office/drawing/2014/main" id="{372D5FF8-0B75-D61C-9559-9C74EDC4E6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810" y="6247023"/>
            <a:ext cx="825500" cy="619569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Шрифт, Графика, символ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E8075D-F16B-99FE-CF4B-949DA2641A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499689"/>
            <a:ext cx="1772898" cy="539861"/>
          </a:xfrm>
          <a:prstGeom prst="rect">
            <a:avLst/>
          </a:prstGeom>
        </p:spPr>
      </p:pic>
      <p:pic>
        <p:nvPicPr>
          <p:cNvPr id="37" name="Рисунок 36" descr="Изображение выглядит как Шрифт, Графика, текст, круг&#10;&#10;Автоматически созданное описание">
            <a:extLst>
              <a:ext uri="{FF2B5EF4-FFF2-40B4-BE49-F238E27FC236}">
                <a16:creationId xmlns:a16="http://schemas.microsoft.com/office/drawing/2014/main" id="{C36BFE13-2265-7688-8BF9-2ECF9726572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321" y="6290137"/>
            <a:ext cx="784691" cy="402808"/>
          </a:xfrm>
          <a:prstGeom prst="rect">
            <a:avLst/>
          </a:prstGeom>
        </p:spPr>
      </p:pic>
      <p:pic>
        <p:nvPicPr>
          <p:cNvPr id="39" name="Рисунок 38" descr="Изображение выглядит как круг, сфера, планета, полнолуние&#10;&#10;Автоматически созданное описание">
            <a:extLst>
              <a:ext uri="{FF2B5EF4-FFF2-40B4-BE49-F238E27FC236}">
                <a16:creationId xmlns:a16="http://schemas.microsoft.com/office/drawing/2014/main" id="{30A78319-F21A-6C98-E7B9-A828C568EE0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1963" y="6199440"/>
            <a:ext cx="536756" cy="619570"/>
          </a:xfrm>
          <a:prstGeom prst="rect">
            <a:avLst/>
          </a:prstGeom>
        </p:spPr>
      </p:pic>
      <p:pic>
        <p:nvPicPr>
          <p:cNvPr id="40" name="Объект 23">
            <a:extLst>
              <a:ext uri="{FF2B5EF4-FFF2-40B4-BE49-F238E27FC236}">
                <a16:creationId xmlns:a16="http://schemas.microsoft.com/office/drawing/2014/main" id="{82D2A5A3-02B0-C7DA-C694-F7C983C884D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7272" y="6232984"/>
            <a:ext cx="751415" cy="508384"/>
          </a:xfrm>
          <a:prstGeom prst="rect">
            <a:avLst/>
          </a:prstGeom>
        </p:spPr>
      </p:pic>
      <p:pic>
        <p:nvPicPr>
          <p:cNvPr id="42" name="Рисунок 41" descr="Изображение выглядит как текст, Графика, Шрифт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57389121-3AE5-2766-EEEE-0046B4EAD1D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8815" y="6171289"/>
            <a:ext cx="598508" cy="598508"/>
          </a:xfrm>
          <a:prstGeom prst="rect">
            <a:avLst/>
          </a:prstGeom>
        </p:spPr>
      </p:pic>
      <p:pic>
        <p:nvPicPr>
          <p:cNvPr id="44" name="Рисунок 43" descr="Изображение выглядит как текст, Шрифт, Графика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96F03CC8-9461-F6DF-FE9D-E74B6B593B4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948" y="6229744"/>
            <a:ext cx="557384" cy="494821"/>
          </a:xfrm>
          <a:prstGeom prst="rect">
            <a:avLst/>
          </a:prstGeom>
        </p:spPr>
      </p:pic>
      <p:sp>
        <p:nvSpPr>
          <p:cNvPr id="51" name="Subtitle 2">
            <a:extLst>
              <a:ext uri="{FF2B5EF4-FFF2-40B4-BE49-F238E27FC236}">
                <a16:creationId xmlns:a16="http://schemas.microsoft.com/office/drawing/2014/main" id="{E006B1C6-B9D3-0C3F-83BB-26117F98B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58" y="3077627"/>
            <a:ext cx="7022970" cy="1292022"/>
          </a:xfrm>
        </p:spPr>
        <p:txBody>
          <a:bodyPr>
            <a:noAutofit/>
          </a:bodyPr>
          <a:lstStyle/>
          <a:p>
            <a:pPr algn="l"/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Authors’ names:</a:t>
            </a:r>
          </a:p>
          <a:p>
            <a:pPr algn="l"/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University/company:</a:t>
            </a:r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City, Country:</a:t>
            </a:r>
            <a:br>
              <a:rPr lang="en-US" sz="1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endParaRPr lang="en-US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621FB69-3F4C-5230-3051-F0418D226DC2}"/>
              </a:ext>
            </a:extLst>
          </p:cNvPr>
          <p:cNvSpPr txBox="1">
            <a:spLocks/>
          </p:cNvSpPr>
          <p:nvPr/>
        </p:nvSpPr>
        <p:spPr>
          <a:xfrm>
            <a:off x="317658" y="1207558"/>
            <a:ext cx="7022970" cy="29701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2855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2855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Paper ID-XXX</a:t>
            </a:r>
          </a:p>
          <a:p>
            <a:r>
              <a:rPr lang="en-US" sz="1400" dirty="0"/>
              <a:t>Section: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14D33B1E-7288-A688-8ED8-03BB6C0CB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658" y="1927946"/>
            <a:ext cx="8553009" cy="75357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79D85FA-E67A-8413-1D06-0C72925BC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60" y="6228028"/>
            <a:ext cx="553639" cy="50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3010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1B5E1B0-B44D-468B-893A-70C7B0B86F9B}"/>
              </a:ext>
            </a:extLst>
          </p:cNvPr>
          <p:cNvSpPr/>
          <p:nvPr/>
        </p:nvSpPr>
        <p:spPr>
          <a:xfrm>
            <a:off x="-5715" y="-66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6DB8900-8153-41C1-B658-18D58875FA52}"/>
              </a:ext>
            </a:extLst>
          </p:cNvPr>
          <p:cNvSpPr/>
          <p:nvPr/>
        </p:nvSpPr>
        <p:spPr>
          <a:xfrm>
            <a:off x="8604448" y="-2906"/>
            <a:ext cx="206809" cy="7966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ятиугольник 84">
            <a:extLst>
              <a:ext uri="{FF2B5EF4-FFF2-40B4-BE49-F238E27FC236}">
                <a16:creationId xmlns:a16="http://schemas.microsoft.com/office/drawing/2014/main" id="{FC513BF4-750E-4626-9C56-8C01720CF7A5}"/>
              </a:ext>
            </a:extLst>
          </p:cNvPr>
          <p:cNvSpPr/>
          <p:nvPr/>
        </p:nvSpPr>
        <p:spPr>
          <a:xfrm rot="5400000">
            <a:off x="16369" y="101765"/>
            <a:ext cx="901896" cy="698366"/>
          </a:xfrm>
          <a:prstGeom prst="homePlate">
            <a:avLst>
              <a:gd name="adj" fmla="val 22381"/>
            </a:avLst>
          </a:prstGeom>
          <a:solidFill>
            <a:srgbClr val="1CB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E9B2A26-DE45-4A67-B9E7-0E712F0FB0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41" y="276220"/>
            <a:ext cx="593734" cy="305513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2ECE477-41AB-4888-9268-E6DA630F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73" y="59887"/>
            <a:ext cx="3311525" cy="369332"/>
          </a:xfrm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20</a:t>
            </a:r>
            <a:r>
              <a:rPr lang="uk-UA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IEEE </a:t>
            </a:r>
            <a:r>
              <a:rPr lang="en-US" sz="2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SIST</a:t>
            </a:r>
            <a:endParaRPr lang="uk-U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C6181D3-99BA-4EAF-8418-DA9C1F755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9663" y="-2906"/>
            <a:ext cx="1304337" cy="796656"/>
          </a:xfrm>
          <a:prstGeom prst="rect">
            <a:avLst/>
          </a:prstGeom>
        </p:spPr>
      </p:pic>
      <p:sp>
        <p:nvSpPr>
          <p:cNvPr id="26" name="Объект 25">
            <a:extLst>
              <a:ext uri="{FF2B5EF4-FFF2-40B4-BE49-F238E27FC236}">
                <a16:creationId xmlns:a16="http://schemas.microsoft.com/office/drawing/2014/main" id="{41E38BEE-E5B1-6C5A-11A2-5637B32B2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808" y="1568045"/>
            <a:ext cx="7886700" cy="4351338"/>
          </a:xfrm>
        </p:spPr>
        <p:txBody>
          <a:bodyPr/>
          <a:lstStyle/>
          <a:p>
            <a:endParaRPr lang="ru-KZ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5B3A0F1-52B4-4FDB-BF42-B0EAD4BBE96A}"/>
              </a:ext>
            </a:extLst>
          </p:cNvPr>
          <p:cNvSpPr/>
          <p:nvPr/>
        </p:nvSpPr>
        <p:spPr>
          <a:xfrm>
            <a:off x="0" y="6146441"/>
            <a:ext cx="9149715" cy="725570"/>
          </a:xfrm>
          <a:prstGeom prst="rect">
            <a:avLst/>
          </a:prstGeom>
          <a:gradFill flip="none" rotWithShape="1">
            <a:gsLst>
              <a:gs pos="35000">
                <a:srgbClr val="36ACD8"/>
              </a:gs>
              <a:gs pos="78000">
                <a:srgbClr val="2E6CA4"/>
              </a:gs>
              <a:gs pos="100000">
                <a:srgbClr val="2E76A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29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591A8F7E-FE67-AC48-E62D-BD7E480936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4104" y="6266143"/>
            <a:ext cx="829606" cy="282419"/>
          </a:xfrm>
          <a:prstGeom prst="rect">
            <a:avLst/>
          </a:prstGeom>
        </p:spPr>
      </p:pic>
      <p:pic>
        <p:nvPicPr>
          <p:cNvPr id="30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30E65F8-5A30-9EDD-EE02-81892941C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586" y="6272019"/>
            <a:ext cx="751416" cy="270669"/>
          </a:xfrm>
          <a:prstGeom prst="rect">
            <a:avLst/>
          </a:prstGeom>
        </p:spPr>
      </p:pic>
      <p:pic>
        <p:nvPicPr>
          <p:cNvPr id="32" name="Рисунок 31" descr="Изображение выглядит как текст, снимок экрана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633E4634-9A65-A77F-3531-E11A3523FA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125" y="5824538"/>
            <a:ext cx="1587667" cy="1429411"/>
          </a:xfrm>
          <a:prstGeom prst="rect">
            <a:avLst/>
          </a:prstGeom>
        </p:spPr>
      </p:pic>
      <p:pic>
        <p:nvPicPr>
          <p:cNvPr id="33" name="Рисунок 32" descr="Изображение выглядит как текст, символ, логотип, эмблема&#10;&#10;Автоматически созданное описание">
            <a:extLst>
              <a:ext uri="{FF2B5EF4-FFF2-40B4-BE49-F238E27FC236}">
                <a16:creationId xmlns:a16="http://schemas.microsoft.com/office/drawing/2014/main" id="{814DC8D2-B25A-385E-AA26-BFB3E0BD91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810" y="6247023"/>
            <a:ext cx="825500" cy="619569"/>
          </a:xfrm>
          <a:prstGeom prst="rect">
            <a:avLst/>
          </a:prstGeom>
        </p:spPr>
      </p:pic>
      <p:pic>
        <p:nvPicPr>
          <p:cNvPr id="34" name="Рисунок 33" descr="Изображение выглядит как Шрифт, Графика, текст, круг&#10;&#10;Автоматически созданное описание">
            <a:extLst>
              <a:ext uri="{FF2B5EF4-FFF2-40B4-BE49-F238E27FC236}">
                <a16:creationId xmlns:a16="http://schemas.microsoft.com/office/drawing/2014/main" id="{4C3CC674-469B-C278-8896-7DCFF5A4167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5321" y="6290137"/>
            <a:ext cx="784691" cy="402808"/>
          </a:xfrm>
          <a:prstGeom prst="rect">
            <a:avLst/>
          </a:prstGeom>
        </p:spPr>
      </p:pic>
      <p:pic>
        <p:nvPicPr>
          <p:cNvPr id="35" name="Рисунок 34" descr="Изображение выглядит как круг, сфера, планета, полнолуние&#10;&#10;Автоматически созданное описание">
            <a:extLst>
              <a:ext uri="{FF2B5EF4-FFF2-40B4-BE49-F238E27FC236}">
                <a16:creationId xmlns:a16="http://schemas.microsoft.com/office/drawing/2014/main" id="{19A95C72-B4D6-9CE9-27C5-3FD0827E13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1963" y="6199440"/>
            <a:ext cx="536756" cy="619570"/>
          </a:xfrm>
          <a:prstGeom prst="rect">
            <a:avLst/>
          </a:prstGeom>
        </p:spPr>
      </p:pic>
      <p:pic>
        <p:nvPicPr>
          <p:cNvPr id="36" name="Объект 23">
            <a:extLst>
              <a:ext uri="{FF2B5EF4-FFF2-40B4-BE49-F238E27FC236}">
                <a16:creationId xmlns:a16="http://schemas.microsoft.com/office/drawing/2014/main" id="{3FDB265C-DAA3-8730-C11B-5E7AA94D064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7272" y="6232984"/>
            <a:ext cx="751415" cy="508384"/>
          </a:xfrm>
          <a:prstGeom prst="rect">
            <a:avLst/>
          </a:prstGeom>
        </p:spPr>
      </p:pic>
      <p:pic>
        <p:nvPicPr>
          <p:cNvPr id="37" name="Рисунок 36" descr="Изображение выглядит как текст, Графика, Шрифт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5A381449-0E01-199B-6B25-834369B8DDC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8815" y="6171289"/>
            <a:ext cx="598508" cy="598508"/>
          </a:xfrm>
          <a:prstGeom prst="rect">
            <a:avLst/>
          </a:prstGeom>
        </p:spPr>
      </p:pic>
      <p:pic>
        <p:nvPicPr>
          <p:cNvPr id="38" name="Рисунок 37" descr="Изображение выглядит как текст, Шрифт, Графика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D56F2370-D99F-BF1B-3F77-AF063BCEC5D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948" y="6229744"/>
            <a:ext cx="557384" cy="494821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58B5F074-DC23-DA52-EDB7-C356C2C4D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94" y="6232984"/>
            <a:ext cx="512372" cy="50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70039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7643</TotalTime>
  <Words>50</Words>
  <Application>Microsoft Office PowerPoint</Application>
  <PresentationFormat>Экран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2025 IEEE SIST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Dana Kaskabayeva</cp:lastModifiedBy>
  <cp:revision>175</cp:revision>
  <dcterms:created xsi:type="dcterms:W3CDTF">2013-12-16T20:42:17Z</dcterms:created>
  <dcterms:modified xsi:type="dcterms:W3CDTF">2024-09-18T09:38:15Z</dcterms:modified>
</cp:coreProperties>
</file>