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85" r:id="rId1"/>
  </p:sldMasterIdLst>
  <p:notesMasterIdLst>
    <p:notesMasterId r:id="rId4"/>
  </p:notesMasterIdLst>
  <p:sldIdLst>
    <p:sldId id="256" r:id="rId2"/>
    <p:sldId id="32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FF"/>
    <a:srgbClr val="D60093"/>
    <a:srgbClr val="0033CC"/>
    <a:srgbClr val="0066FF"/>
    <a:srgbClr val="3366FF"/>
    <a:srgbClr val="CC99FF"/>
    <a:srgbClr val="9966FF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6"/>
    <p:restoredTop sz="94654"/>
  </p:normalViewPr>
  <p:slideViewPr>
    <p:cSldViewPr>
      <p:cViewPr varScale="1">
        <p:scale>
          <a:sx n="106" d="100"/>
          <a:sy n="106" d="100"/>
        </p:scale>
        <p:origin x="176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>
            <a:extLst>
              <a:ext uri="{FF2B5EF4-FFF2-40B4-BE49-F238E27FC236}">
                <a16:creationId xmlns:a16="http://schemas.microsoft.com/office/drawing/2014/main" id="{6F460592-22C7-4330-A750-5C8AD387CBA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274435" name="Rectangle 3">
            <a:extLst>
              <a:ext uri="{FF2B5EF4-FFF2-40B4-BE49-F238E27FC236}">
                <a16:creationId xmlns:a16="http://schemas.microsoft.com/office/drawing/2014/main" id="{78DDB80C-666E-40AD-AD69-4BB9EC2BAD6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7C1B8DE5-7C4C-414B-AE2A-98961FB04C0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74437" name="Rectangle 5">
            <a:extLst>
              <a:ext uri="{FF2B5EF4-FFF2-40B4-BE49-F238E27FC236}">
                <a16:creationId xmlns:a16="http://schemas.microsoft.com/office/drawing/2014/main" id="{A7004AE7-719D-4D9D-9704-9173BE0A564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uk-UA" noProof="0"/>
              <a:t>Образец текста</a:t>
            </a:r>
          </a:p>
          <a:p>
            <a:pPr lvl="1"/>
            <a:r>
              <a:rPr lang="uk-UA" noProof="0"/>
              <a:t>Второй уровень</a:t>
            </a:r>
          </a:p>
          <a:p>
            <a:pPr lvl="2"/>
            <a:r>
              <a:rPr lang="uk-UA" noProof="0"/>
              <a:t>Третий уровень</a:t>
            </a:r>
          </a:p>
          <a:p>
            <a:pPr lvl="3"/>
            <a:r>
              <a:rPr lang="uk-UA" noProof="0"/>
              <a:t>Четвертый уровень</a:t>
            </a:r>
          </a:p>
          <a:p>
            <a:pPr lvl="4"/>
            <a:r>
              <a:rPr lang="uk-UA" noProof="0"/>
              <a:t>Пятый уровень</a:t>
            </a:r>
          </a:p>
        </p:txBody>
      </p:sp>
      <p:sp>
        <p:nvSpPr>
          <p:cNvPr id="274438" name="Rectangle 6">
            <a:extLst>
              <a:ext uri="{FF2B5EF4-FFF2-40B4-BE49-F238E27FC236}">
                <a16:creationId xmlns:a16="http://schemas.microsoft.com/office/drawing/2014/main" id="{85B5561C-F6A6-4234-A6F6-A9AA8C541A3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274439" name="Rectangle 7">
            <a:extLst>
              <a:ext uri="{FF2B5EF4-FFF2-40B4-BE49-F238E27FC236}">
                <a16:creationId xmlns:a16="http://schemas.microsoft.com/office/drawing/2014/main" id="{E364F181-7D63-4733-A793-311D53230A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1D317BC-4C9E-45D5-A0FD-67F4CB11C815}" type="slidenum">
              <a:rPr lang="uk-UA" altLang="ru-RU"/>
              <a:pPr>
                <a:defRPr/>
              </a:pPr>
              <a:t>‹#›</a:t>
            </a:fld>
            <a:endParaRPr lang="uk-UA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KZ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1D317BC-4C9E-45D5-A0FD-67F4CB11C815}" type="slidenum">
              <a:rPr lang="uk-UA" altLang="ru-RU" smtClean="0"/>
              <a:pPr>
                <a:defRPr/>
              </a:pPr>
              <a:t>1</a:t>
            </a:fld>
            <a:endParaRPr lang="uk-UA" altLang="ru-RU"/>
          </a:p>
        </p:txBody>
      </p:sp>
    </p:spTree>
    <p:extLst>
      <p:ext uri="{BB962C8B-B14F-4D97-AF65-F5344CB8AC3E}">
        <p14:creationId xmlns:p14="http://schemas.microsoft.com/office/powerpoint/2010/main" val="37175181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BD7D4C-49E3-4B07-900F-8AF0D69D96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6369CE3-E2E3-4304-89D3-30FA942433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BE98008-15C4-4C33-8340-AC51EA385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CCF3CE9-8517-464E-99E1-9EA830D7E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64F6D60-8F2E-4113-A082-3A8AA649E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7B166E-3878-4F17-879D-DCD37DC2FE3B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9643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A0018FA-F985-4ED5-B824-245E84AB3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929AB19-1601-45B6-A097-64B9AC7E8A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501726E-A893-4D1F-879D-4D50C7E043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11D2FEC-B04C-4075-A64A-5117A008E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52E458C-CF6D-40C7-A316-49CB9A73E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454589-E0CC-41D4-B3CA-0B4B166BCF4F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28353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69343BE-625F-4B55-BAFD-38D1DD737E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9E9B659-BF3B-4A54-BF72-3F6AFFCC34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25ED5AB-3039-4A6B-A161-35D302A7B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99E4830-1F86-4347-8900-4E9C8021D6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3B534C4-E586-456F-99C9-1C4C1F97D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CDDCC3-5E6C-4C33-AA27-26BBAD1E3398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53645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AF9423-8C27-4B3E-AFDC-A0EA71DC56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4C574BC-F7B5-4EFB-BF9B-70C9D57175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982C10B-78DA-46EF-AA07-D86ED2F8F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8448B3A-A198-4956-807F-48D90E31A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770ECCA-8BFB-46BB-B9BE-81049AD62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2F8E54-A1F0-4F22-984A-990C0A3E615D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65245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56D966-8723-421E-BA7F-E1B084CBA6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A6966C2-5310-4592-9C20-4871CADD7A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9547462-6A19-483B-8E97-B5E3F527FD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E006CFA-A5A7-4FD8-A3BE-F817647A7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63E6EF2-B59E-479F-9417-499255B03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C2D81D-77E1-4E9F-B670-E1454C0A9750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85292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01BC41-68D4-4955-A4AB-BA3DB7BD8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6AA8509-1CEB-443E-B416-111D9C5B2A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68C6D98-763D-44EB-83B4-152309AA37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28A9DB5-471C-413D-BB1B-CDC4159629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A5EE6B3-5FE5-43BF-88B8-4ADFA0DB5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E81800D-3C1A-421C-8015-C647900ED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912CCC-3F2A-4A55-8BAE-29A5200F2ED1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72542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D5E8A7-6CC0-4C8B-AEBC-B719D3116F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82CAE24-5899-407B-8959-36283D481C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462C969-5E37-46DE-AB17-CE834D8F7D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21BF981-9B93-4C24-8D71-E9A56EFA4A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91BE6E1-4932-4432-8E2B-9C492E0D10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4A89FD26-13A7-4C6C-BA5E-E04F3F677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CB3C4E5-5CD7-4723-95B1-F85C4C437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C80D894B-D6FA-4C18-AB85-3D1B29C2B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F1C303-0217-4F04-9943-2EB2E013F9F1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73089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6EA190E-794D-4CC1-9B10-746B11649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DBD64B45-E1CF-4E00-A30E-B603A32BA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9419A19-DEE6-49AD-AD9E-F6B6D27995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34A6E3F-1595-4B94-A766-4F73254EA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C77FB5-FF4A-418E-89CC-287E9B60BCEA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38679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69268E10-08DF-4C96-91D7-5FE08013B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F76DAEBC-1212-46C9-BCFF-A0C4E8B584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1962375-0573-457B-AC08-EC533A927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974857-6A6A-4039-A60C-80738F2EBA06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80757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26E7DD-6016-4B1B-BE93-43C9CA20C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CD5F612-3438-45BD-B414-8A917AFED2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CFD8712-80D6-429A-8E1C-70256D283D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C38044E-D777-4445-A4F2-21FDC1D00D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C5E8F5C-94B6-4DFF-9CD4-19B91B3C4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5DE5F8D-2EDC-41D2-9876-A0CFF160E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9BAF07-60AD-43F7-B569-BEE7FAFF2D9A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39057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38B4F5-1A1E-472E-BC92-0436EFA98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97FD8651-819B-4A4B-8924-40F9A1F0AD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CEB7C47-3D4B-4A86-9D83-DB417B0DA8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A2BA971-93C3-444B-92F7-9223E6422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AC131DE-C5ED-43B5-948E-CB772CD42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4AB4711-96E0-4718-BBEA-1B3328346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0A58E-FDC0-4730-BD11-9B4CC74C34F2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75824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FA8C97-DF09-45D8-A66A-DE4062DBE1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0FE3FD9-535D-43BE-B578-DC6CBE66A8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83986C4-6E30-4181-A3CD-A5DA771446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59943FB-5154-4824-B01A-5E886DF05C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A0E631F-81EA-4034-A722-6BFCF1EB98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ED12CA4-347E-4AC8-8438-0479366D3D41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17023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6" r:id="rId1"/>
    <p:sldLayoutId id="2147483887" r:id="rId2"/>
    <p:sldLayoutId id="2147483888" r:id="rId3"/>
    <p:sldLayoutId id="2147483889" r:id="rId4"/>
    <p:sldLayoutId id="2147483890" r:id="rId5"/>
    <p:sldLayoutId id="2147483891" r:id="rId6"/>
    <p:sldLayoutId id="2147483892" r:id="rId7"/>
    <p:sldLayoutId id="2147483893" r:id="rId8"/>
    <p:sldLayoutId id="2147483894" r:id="rId9"/>
    <p:sldLayoutId id="2147483895" r:id="rId10"/>
    <p:sldLayoutId id="2147483896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jpe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jpeg"/><Relationship Id="rId3" Type="http://schemas.openxmlformats.org/officeDocument/2006/relationships/image" Target="../media/image13.jpeg"/><Relationship Id="rId7" Type="http://schemas.openxmlformats.org/officeDocument/2006/relationships/image" Target="../media/image4.png"/><Relationship Id="rId12" Type="http://schemas.openxmlformats.org/officeDocument/2006/relationships/image" Target="../media/image10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11" Type="http://schemas.openxmlformats.org/officeDocument/2006/relationships/image" Target="../media/image9.png"/><Relationship Id="rId5" Type="http://schemas.openxmlformats.org/officeDocument/2006/relationships/image" Target="../media/image2.png"/><Relationship Id="rId10" Type="http://schemas.openxmlformats.org/officeDocument/2006/relationships/image" Target="../media/image8.png"/><Relationship Id="rId4" Type="http://schemas.openxmlformats.org/officeDocument/2006/relationships/image" Target="../media/image1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2B9ADBC5-6725-4CC7-9DDE-9586826FA795}"/>
              </a:ext>
            </a:extLst>
          </p:cNvPr>
          <p:cNvSpPr/>
          <p:nvPr/>
        </p:nvSpPr>
        <p:spPr>
          <a:xfrm>
            <a:off x="0" y="6146441"/>
            <a:ext cx="9149715" cy="725570"/>
          </a:xfrm>
          <a:prstGeom prst="rect">
            <a:avLst/>
          </a:prstGeom>
          <a:gradFill flip="none" rotWithShape="1">
            <a:gsLst>
              <a:gs pos="35000">
                <a:srgbClr val="36ACD8"/>
              </a:gs>
              <a:gs pos="78000">
                <a:srgbClr val="2E6CA4"/>
              </a:gs>
              <a:gs pos="100000">
                <a:srgbClr val="2E76A5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/>
          </a:p>
        </p:txBody>
      </p:sp>
      <p:sp>
        <p:nvSpPr>
          <p:cNvPr id="4099" name="Прямоугольник 3">
            <a:extLst>
              <a:ext uri="{FF2B5EF4-FFF2-40B4-BE49-F238E27FC236}">
                <a16:creationId xmlns:a16="http://schemas.microsoft.com/office/drawing/2014/main" id="{4753E180-0492-4F39-99DC-D0DB65AD98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04" y="193488"/>
            <a:ext cx="9149715" cy="115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ru-RU" sz="17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</a:t>
            </a:r>
            <a:r>
              <a:rPr lang="kk-KZ" altLang="ru-RU" sz="17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altLang="ru-RU" sz="17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IEEE </a:t>
            </a:r>
            <a:r>
              <a:rPr lang="kk-KZ" altLang="ru-RU" sz="17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altLang="ru-RU" sz="17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altLang="ru-RU" sz="17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International Conference</a:t>
            </a:r>
            <a:r>
              <a:rPr lang="ru-RU" altLang="ru-RU" sz="17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17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Smart Information Systems and Technologies</a:t>
            </a:r>
            <a:r>
              <a:rPr lang="ru-RU" altLang="ru-RU" sz="17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17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(SIST)</a:t>
            </a:r>
            <a:endParaRPr lang="kk-KZ" altLang="ru-RU" sz="17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en-US" altLang="ru-RU" sz="17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May </a:t>
            </a:r>
            <a:r>
              <a:rPr lang="ru-RU" altLang="ru-RU" sz="17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14-16</a:t>
            </a:r>
            <a:r>
              <a:rPr lang="en-US" altLang="ru-RU" sz="17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202</a:t>
            </a:r>
            <a:r>
              <a:rPr lang="ru-RU" altLang="ru-RU" sz="17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en-US" sz="17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Astana, Kazakhstan</a:t>
            </a:r>
            <a:endParaRPr kumimoji="0" lang="en-US" sz="17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ru-RU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 descr="A blue and black logo&#10;&#10;Description automatically generated">
            <a:extLst>
              <a:ext uri="{FF2B5EF4-FFF2-40B4-BE49-F238E27FC236}">
                <a16:creationId xmlns:a16="http://schemas.microsoft.com/office/drawing/2014/main" id="{DD331C8D-6D7E-1DCA-685B-218A60EB7C8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94104" y="6266143"/>
            <a:ext cx="829606" cy="282419"/>
          </a:xfrm>
          <a:prstGeom prst="rect">
            <a:avLst/>
          </a:prstGeom>
        </p:spPr>
      </p:pic>
      <p:pic>
        <p:nvPicPr>
          <p:cNvPr id="8" name="Picture 7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74C53C07-C077-E21E-749A-232470E4DBC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15586" y="6272019"/>
            <a:ext cx="751416" cy="270669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2ACD55B5-2266-F2A4-9C40-5AF88B2A02DC}"/>
              </a:ext>
            </a:extLst>
          </p:cNvPr>
          <p:cNvSpPr txBox="1"/>
          <p:nvPr/>
        </p:nvSpPr>
        <p:spPr>
          <a:xfrm>
            <a:off x="1359542" y="4159352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endParaRPr lang="ru-KZ" b="0" i="0" u="none" strike="noStrike" dirty="0">
              <a:solidFill>
                <a:srgbClr val="000000"/>
              </a:solidFill>
              <a:effectLst/>
            </a:endParaRPr>
          </a:p>
        </p:txBody>
      </p:sp>
      <p:pic>
        <p:nvPicPr>
          <p:cNvPr id="3" name="Рисунок 2" descr="Изображение выглядит как текст, снимок экрана, Шрифт, Графика&#10;&#10;Автоматически созданное описание">
            <a:extLst>
              <a:ext uri="{FF2B5EF4-FFF2-40B4-BE49-F238E27FC236}">
                <a16:creationId xmlns:a16="http://schemas.microsoft.com/office/drawing/2014/main" id="{1D14B1D0-96DF-CDA7-9953-268616480BF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228125" y="5824538"/>
            <a:ext cx="1587667" cy="1429411"/>
          </a:xfrm>
          <a:prstGeom prst="rect">
            <a:avLst/>
          </a:prstGeom>
        </p:spPr>
      </p:pic>
      <p:pic>
        <p:nvPicPr>
          <p:cNvPr id="7" name="Рисунок 6" descr="Изображение выглядит как текст, символ, логотип, эмблема&#10;&#10;Автоматически созданное описание">
            <a:extLst>
              <a:ext uri="{FF2B5EF4-FFF2-40B4-BE49-F238E27FC236}">
                <a16:creationId xmlns:a16="http://schemas.microsoft.com/office/drawing/2014/main" id="{372D5FF8-0B75-D61C-9559-9C74EDC4E65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82810" y="6247023"/>
            <a:ext cx="825500" cy="619569"/>
          </a:xfrm>
          <a:prstGeom prst="rect">
            <a:avLst/>
          </a:prstGeom>
        </p:spPr>
      </p:pic>
      <p:pic>
        <p:nvPicPr>
          <p:cNvPr id="13" name="Рисунок 12" descr="Изображение выглядит как Шрифт, Графика, символ, логотип&#10;&#10;Автоматически созданное описание">
            <a:extLst>
              <a:ext uri="{FF2B5EF4-FFF2-40B4-BE49-F238E27FC236}">
                <a16:creationId xmlns:a16="http://schemas.microsoft.com/office/drawing/2014/main" id="{B5E8075D-F16B-99FE-CF4B-949DA2641A16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96336" y="499689"/>
            <a:ext cx="1772898" cy="539861"/>
          </a:xfrm>
          <a:prstGeom prst="rect">
            <a:avLst/>
          </a:prstGeom>
        </p:spPr>
      </p:pic>
      <p:pic>
        <p:nvPicPr>
          <p:cNvPr id="37" name="Рисунок 36" descr="Изображение выглядит как Шрифт, Графика, текст, круг&#10;&#10;Автоматически созданное описание">
            <a:extLst>
              <a:ext uri="{FF2B5EF4-FFF2-40B4-BE49-F238E27FC236}">
                <a16:creationId xmlns:a16="http://schemas.microsoft.com/office/drawing/2014/main" id="{C36BFE13-2265-7688-8BF9-2ECF97265729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95321" y="6290137"/>
            <a:ext cx="784691" cy="402808"/>
          </a:xfrm>
          <a:prstGeom prst="rect">
            <a:avLst/>
          </a:prstGeom>
        </p:spPr>
      </p:pic>
      <p:pic>
        <p:nvPicPr>
          <p:cNvPr id="39" name="Рисунок 38" descr="Изображение выглядит как круг, сфера, планета, полнолуние&#10;&#10;Автоматически созданное описание">
            <a:extLst>
              <a:ext uri="{FF2B5EF4-FFF2-40B4-BE49-F238E27FC236}">
                <a16:creationId xmlns:a16="http://schemas.microsoft.com/office/drawing/2014/main" id="{30A78319-F21A-6C98-E7B9-A828C568EE0D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61963" y="6199440"/>
            <a:ext cx="536756" cy="619570"/>
          </a:xfrm>
          <a:prstGeom prst="rect">
            <a:avLst/>
          </a:prstGeom>
        </p:spPr>
      </p:pic>
      <p:pic>
        <p:nvPicPr>
          <p:cNvPr id="40" name="Объект 23">
            <a:extLst>
              <a:ext uri="{FF2B5EF4-FFF2-40B4-BE49-F238E27FC236}">
                <a16:creationId xmlns:a16="http://schemas.microsoft.com/office/drawing/2014/main" id="{82D2A5A3-02B0-C7DA-C694-F7C983C884D5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27272" y="6232984"/>
            <a:ext cx="751415" cy="508384"/>
          </a:xfrm>
          <a:prstGeom prst="rect">
            <a:avLst/>
          </a:prstGeom>
        </p:spPr>
      </p:pic>
      <p:pic>
        <p:nvPicPr>
          <p:cNvPr id="42" name="Рисунок 41" descr="Изображение выглядит как текст, Графика, Шрифт, графический дизайн&#10;&#10;Автоматически созданное описание">
            <a:extLst>
              <a:ext uri="{FF2B5EF4-FFF2-40B4-BE49-F238E27FC236}">
                <a16:creationId xmlns:a16="http://schemas.microsoft.com/office/drawing/2014/main" id="{57389121-3AE5-2766-EEEE-0046B4EAD1D6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08815" y="6171289"/>
            <a:ext cx="598508" cy="598508"/>
          </a:xfrm>
          <a:prstGeom prst="rect">
            <a:avLst/>
          </a:prstGeom>
        </p:spPr>
      </p:pic>
      <p:pic>
        <p:nvPicPr>
          <p:cNvPr id="44" name="Рисунок 43" descr="Изображение выглядит как текст, Шрифт, Графика, графический дизайн&#10;&#10;Автоматически созданное описание">
            <a:extLst>
              <a:ext uri="{FF2B5EF4-FFF2-40B4-BE49-F238E27FC236}">
                <a16:creationId xmlns:a16="http://schemas.microsoft.com/office/drawing/2014/main" id="{96F03CC8-9461-F6DF-FE9D-E74B6B593B43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25948" y="6229744"/>
            <a:ext cx="557384" cy="494821"/>
          </a:xfrm>
          <a:prstGeom prst="rect">
            <a:avLst/>
          </a:prstGeom>
        </p:spPr>
      </p:pic>
      <p:sp>
        <p:nvSpPr>
          <p:cNvPr id="51" name="Subtitle 2">
            <a:extLst>
              <a:ext uri="{FF2B5EF4-FFF2-40B4-BE49-F238E27FC236}">
                <a16:creationId xmlns:a16="http://schemas.microsoft.com/office/drawing/2014/main" id="{E006B1C6-B9D3-0C3F-83BB-26117F98BF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7658" y="3077627"/>
            <a:ext cx="7022970" cy="1292022"/>
          </a:xfrm>
        </p:spPr>
        <p:txBody>
          <a:bodyPr>
            <a:noAutofit/>
          </a:bodyPr>
          <a:lstStyle/>
          <a:p>
            <a:pPr algn="l"/>
            <a:br>
              <a:rPr lang="en-US" sz="1600" b="1" dirty="0">
                <a:solidFill>
                  <a:srgbClr val="0070C0"/>
                </a:solidFill>
                <a:cs typeface="Times New Roman" panose="02020603050405020304" pitchFamily="18" charset="0"/>
              </a:rPr>
            </a:br>
            <a:r>
              <a:rPr lang="en-US" sz="1600" b="1" dirty="0">
                <a:solidFill>
                  <a:srgbClr val="0070C0"/>
                </a:solidFill>
                <a:cs typeface="Times New Roman" panose="02020603050405020304" pitchFamily="18" charset="0"/>
              </a:rPr>
              <a:t>Authors’ names:</a:t>
            </a:r>
          </a:p>
          <a:p>
            <a:pPr algn="l"/>
            <a:br>
              <a:rPr lang="en-US" sz="1600" b="1" dirty="0">
                <a:solidFill>
                  <a:srgbClr val="0070C0"/>
                </a:solidFill>
                <a:cs typeface="Times New Roman" panose="02020603050405020304" pitchFamily="18" charset="0"/>
              </a:rPr>
            </a:br>
            <a:r>
              <a:rPr lang="en-US" sz="1600" b="1" dirty="0">
                <a:solidFill>
                  <a:srgbClr val="0070C0"/>
                </a:solidFill>
                <a:cs typeface="Times New Roman" panose="02020603050405020304" pitchFamily="18" charset="0"/>
              </a:rPr>
              <a:t>University/company:</a:t>
            </a:r>
            <a:br>
              <a:rPr lang="en-US" sz="1600" b="1" dirty="0">
                <a:solidFill>
                  <a:srgbClr val="0070C0"/>
                </a:solidFill>
                <a:cs typeface="Times New Roman" panose="02020603050405020304" pitchFamily="18" charset="0"/>
              </a:rPr>
            </a:br>
            <a:r>
              <a:rPr lang="en-US" sz="1600" b="1" dirty="0">
                <a:solidFill>
                  <a:srgbClr val="0070C0"/>
                </a:solidFill>
                <a:cs typeface="Times New Roman" panose="02020603050405020304" pitchFamily="18" charset="0"/>
              </a:rPr>
              <a:t>City, Country:</a:t>
            </a:r>
            <a:br>
              <a:rPr lang="en-US" sz="1600" b="1" dirty="0">
                <a:solidFill>
                  <a:srgbClr val="0070C0"/>
                </a:solidFill>
                <a:cs typeface="Times New Roman" panose="02020603050405020304" pitchFamily="18" charset="0"/>
              </a:rPr>
            </a:br>
            <a:endParaRPr lang="en-US" sz="1600" b="1" dirty="0">
              <a:solidFill>
                <a:srgbClr val="0070C0"/>
              </a:solidFill>
              <a:cs typeface="Times New Roman" panose="02020603050405020304" pitchFamily="18" charset="0"/>
            </a:endParaRPr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8621FB69-3F4C-5230-3051-F0418D226DC2}"/>
              </a:ext>
            </a:extLst>
          </p:cNvPr>
          <p:cNvSpPr txBox="1">
            <a:spLocks/>
          </p:cNvSpPr>
          <p:nvPr/>
        </p:nvSpPr>
        <p:spPr>
          <a:xfrm>
            <a:off x="317658" y="1207558"/>
            <a:ext cx="7022970" cy="297013"/>
          </a:xfrm>
          <a:prstGeom prst="rect">
            <a:avLst/>
          </a:prstGeom>
        </p:spPr>
        <p:txBody>
          <a:bodyPr vert="horz" lIns="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002855"/>
              </a:buClr>
              <a:buFont typeface="LucidaGrande" charset="0"/>
              <a:buNone/>
              <a:defRPr sz="2100" b="1" i="1" kern="1200">
                <a:solidFill>
                  <a:schemeClr val="tx1">
                    <a:lumMod val="50000"/>
                    <a:lumOff val="50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002855"/>
              </a:buClr>
              <a:buFont typeface="LucidaGrande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002855"/>
              </a:buClr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002855"/>
              </a:buClr>
              <a:buFont typeface="Wingdings" charset="2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002855"/>
              </a:buClr>
              <a:buFont typeface="Courier New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Paper ID-XXX</a:t>
            </a:r>
          </a:p>
          <a:p>
            <a:r>
              <a:rPr lang="en-US" sz="1400" dirty="0"/>
              <a:t>Section:</a:t>
            </a:r>
          </a:p>
        </p:txBody>
      </p:sp>
      <p:sp>
        <p:nvSpPr>
          <p:cNvPr id="53" name="Title 1">
            <a:extLst>
              <a:ext uri="{FF2B5EF4-FFF2-40B4-BE49-F238E27FC236}">
                <a16:creationId xmlns:a16="http://schemas.microsoft.com/office/drawing/2014/main" id="{14D33B1E-7288-A688-8ED8-03BB6C0CBD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7658" y="1927946"/>
            <a:ext cx="8553009" cy="753579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779D85FA-E67A-8413-1D06-0C72925BCB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8360" y="6228028"/>
            <a:ext cx="553639" cy="508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advTm="30102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71B5E1B0-B44D-468B-893A-70C7B0B86F9B}"/>
              </a:ext>
            </a:extLst>
          </p:cNvPr>
          <p:cNvSpPr/>
          <p:nvPr/>
        </p:nvSpPr>
        <p:spPr>
          <a:xfrm>
            <a:off x="-5715" y="-66"/>
            <a:ext cx="9149715" cy="725570"/>
          </a:xfrm>
          <a:prstGeom prst="rect">
            <a:avLst/>
          </a:prstGeom>
          <a:gradFill flip="none" rotWithShape="1">
            <a:gsLst>
              <a:gs pos="35000">
                <a:srgbClr val="36ACD8"/>
              </a:gs>
              <a:gs pos="78000">
                <a:srgbClr val="2E6CA4"/>
              </a:gs>
              <a:gs pos="100000">
                <a:srgbClr val="2E76A5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D6DB8900-8153-41C1-B658-18D58875FA52}"/>
              </a:ext>
            </a:extLst>
          </p:cNvPr>
          <p:cNvSpPr/>
          <p:nvPr/>
        </p:nvSpPr>
        <p:spPr>
          <a:xfrm>
            <a:off x="8604448" y="-2906"/>
            <a:ext cx="206809" cy="796656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3" name="Пятиугольник 84">
            <a:extLst>
              <a:ext uri="{FF2B5EF4-FFF2-40B4-BE49-F238E27FC236}">
                <a16:creationId xmlns:a16="http://schemas.microsoft.com/office/drawing/2014/main" id="{FC513BF4-750E-4626-9C56-8C01720CF7A5}"/>
              </a:ext>
            </a:extLst>
          </p:cNvPr>
          <p:cNvSpPr/>
          <p:nvPr/>
        </p:nvSpPr>
        <p:spPr>
          <a:xfrm rot="5400000">
            <a:off x="16369" y="101765"/>
            <a:ext cx="901896" cy="698366"/>
          </a:xfrm>
          <a:prstGeom prst="homePlate">
            <a:avLst>
              <a:gd name="adj" fmla="val 22381"/>
            </a:avLst>
          </a:prstGeom>
          <a:solidFill>
            <a:srgbClr val="1CBA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AE9B2A26-DE45-4A67-B9E7-0E712F0FB06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0541" y="276220"/>
            <a:ext cx="593734" cy="305513"/>
          </a:xfrm>
          <a:prstGeom prst="rect">
            <a:avLst/>
          </a:prstGeom>
        </p:spPr>
      </p:pic>
      <p:sp>
        <p:nvSpPr>
          <p:cNvPr id="7" name="Заголовок 6">
            <a:extLst>
              <a:ext uri="{FF2B5EF4-FFF2-40B4-BE49-F238E27FC236}">
                <a16:creationId xmlns:a16="http://schemas.microsoft.com/office/drawing/2014/main" id="{A2ECE477-41AB-4888-9268-E6DA630FF8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673" y="59887"/>
            <a:ext cx="3311525" cy="369332"/>
          </a:xfrm>
        </p:spPr>
        <p:txBody>
          <a:bodyPr>
            <a:spAutoFit/>
          </a:bodyPr>
          <a:lstStyle/>
          <a:p>
            <a:pPr algn="ctr" eaLnBrk="1" hangingPunct="1">
              <a:spcAft>
                <a:spcPts val="0"/>
              </a:spcAft>
              <a:defRPr/>
            </a:pPr>
            <a:r>
              <a:rPr lang="en-US" sz="2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/>
                <a:cs typeface="Times New Roman" pitchFamily="18" charset="0"/>
              </a:rPr>
              <a:t>20</a:t>
            </a:r>
            <a:r>
              <a:rPr lang="uk-UA" sz="2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/>
                <a:cs typeface="Times New Roman" pitchFamily="18" charset="0"/>
              </a:rPr>
              <a:t>2</a:t>
            </a: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/>
                <a:cs typeface="Times New Roman" pitchFamily="18" charset="0"/>
              </a:rPr>
              <a:t>5</a:t>
            </a:r>
            <a:r>
              <a:rPr lang="en-US" sz="2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/>
                <a:cs typeface="Times New Roman" pitchFamily="18" charset="0"/>
              </a:rPr>
              <a:t>IEEE </a:t>
            </a:r>
            <a:r>
              <a:rPr lang="en-US" sz="2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/>
                <a:cs typeface="Times New Roman" pitchFamily="18" charset="0"/>
              </a:rPr>
              <a:t>SIST</a:t>
            </a:r>
            <a:endParaRPr lang="uk-UA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  <p:pic>
        <p:nvPicPr>
          <p:cNvPr id="28" name="Рисунок 27">
            <a:extLst>
              <a:ext uri="{FF2B5EF4-FFF2-40B4-BE49-F238E27FC236}">
                <a16:creationId xmlns:a16="http://schemas.microsoft.com/office/drawing/2014/main" id="{AC6181D3-99BA-4EAF-8418-DA9C1F7559F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39663" y="-2906"/>
            <a:ext cx="1304337" cy="796656"/>
          </a:xfrm>
          <a:prstGeom prst="rect">
            <a:avLst/>
          </a:prstGeom>
        </p:spPr>
      </p:pic>
      <p:sp>
        <p:nvSpPr>
          <p:cNvPr id="26" name="Объект 25">
            <a:extLst>
              <a:ext uri="{FF2B5EF4-FFF2-40B4-BE49-F238E27FC236}">
                <a16:creationId xmlns:a16="http://schemas.microsoft.com/office/drawing/2014/main" id="{41E38BEE-E5B1-6C5A-11A2-5637B32B27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6808" y="1568045"/>
            <a:ext cx="7886700" cy="4351338"/>
          </a:xfrm>
        </p:spPr>
        <p:txBody>
          <a:bodyPr/>
          <a:lstStyle/>
          <a:p>
            <a:endParaRPr lang="ru-KZ" dirty="0"/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D5B3A0F1-52B4-4FDB-BF42-B0EAD4BBE96A}"/>
              </a:ext>
            </a:extLst>
          </p:cNvPr>
          <p:cNvSpPr/>
          <p:nvPr/>
        </p:nvSpPr>
        <p:spPr>
          <a:xfrm>
            <a:off x="0" y="6146441"/>
            <a:ext cx="9149715" cy="725570"/>
          </a:xfrm>
          <a:prstGeom prst="rect">
            <a:avLst/>
          </a:prstGeom>
          <a:gradFill flip="none" rotWithShape="1">
            <a:gsLst>
              <a:gs pos="35000">
                <a:srgbClr val="36ACD8"/>
              </a:gs>
              <a:gs pos="78000">
                <a:srgbClr val="2E6CA4"/>
              </a:gs>
              <a:gs pos="100000">
                <a:srgbClr val="2E76A5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/>
          </a:p>
        </p:txBody>
      </p:sp>
      <p:pic>
        <p:nvPicPr>
          <p:cNvPr id="29" name="Picture 5" descr="A blue and black logo&#10;&#10;Description automatically generated">
            <a:extLst>
              <a:ext uri="{FF2B5EF4-FFF2-40B4-BE49-F238E27FC236}">
                <a16:creationId xmlns:a16="http://schemas.microsoft.com/office/drawing/2014/main" id="{591A8F7E-FE67-AC48-E62D-BD7E4809361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94104" y="6266143"/>
            <a:ext cx="829606" cy="282419"/>
          </a:xfrm>
          <a:prstGeom prst="rect">
            <a:avLst/>
          </a:prstGeom>
        </p:spPr>
      </p:pic>
      <p:pic>
        <p:nvPicPr>
          <p:cNvPr id="30" name="Picture 7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630E65F8-5A30-9EDD-EE02-81892941C2E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15586" y="6272019"/>
            <a:ext cx="751416" cy="270669"/>
          </a:xfrm>
          <a:prstGeom prst="rect">
            <a:avLst/>
          </a:prstGeom>
        </p:spPr>
      </p:pic>
      <p:pic>
        <p:nvPicPr>
          <p:cNvPr id="32" name="Рисунок 31" descr="Изображение выглядит как текст, снимок экрана, Шрифт, Графика&#10;&#10;Автоматически созданное описание">
            <a:extLst>
              <a:ext uri="{FF2B5EF4-FFF2-40B4-BE49-F238E27FC236}">
                <a16:creationId xmlns:a16="http://schemas.microsoft.com/office/drawing/2014/main" id="{633E4634-9A65-A77F-3531-E11A3523FA8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228125" y="5824538"/>
            <a:ext cx="1587667" cy="1429411"/>
          </a:xfrm>
          <a:prstGeom prst="rect">
            <a:avLst/>
          </a:prstGeom>
        </p:spPr>
      </p:pic>
      <p:pic>
        <p:nvPicPr>
          <p:cNvPr id="33" name="Рисунок 32" descr="Изображение выглядит как текст, символ, логотип, эмблема&#10;&#10;Автоматически созданное описание">
            <a:extLst>
              <a:ext uri="{FF2B5EF4-FFF2-40B4-BE49-F238E27FC236}">
                <a16:creationId xmlns:a16="http://schemas.microsoft.com/office/drawing/2014/main" id="{814DC8D2-B25A-385E-AA26-BFB3E0BD916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82810" y="6247023"/>
            <a:ext cx="825500" cy="619569"/>
          </a:xfrm>
          <a:prstGeom prst="rect">
            <a:avLst/>
          </a:prstGeom>
        </p:spPr>
      </p:pic>
      <p:pic>
        <p:nvPicPr>
          <p:cNvPr id="34" name="Рисунок 33" descr="Изображение выглядит как Шрифт, Графика, текст, круг&#10;&#10;Автоматически созданное описание">
            <a:extLst>
              <a:ext uri="{FF2B5EF4-FFF2-40B4-BE49-F238E27FC236}">
                <a16:creationId xmlns:a16="http://schemas.microsoft.com/office/drawing/2014/main" id="{4C3CC674-469B-C278-8896-7DCFF5A4167A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95321" y="6290137"/>
            <a:ext cx="784691" cy="402808"/>
          </a:xfrm>
          <a:prstGeom prst="rect">
            <a:avLst/>
          </a:prstGeom>
        </p:spPr>
      </p:pic>
      <p:pic>
        <p:nvPicPr>
          <p:cNvPr id="35" name="Рисунок 34" descr="Изображение выглядит как круг, сфера, планета, полнолуние&#10;&#10;Автоматически созданное описание">
            <a:extLst>
              <a:ext uri="{FF2B5EF4-FFF2-40B4-BE49-F238E27FC236}">
                <a16:creationId xmlns:a16="http://schemas.microsoft.com/office/drawing/2014/main" id="{19A95C72-B4D6-9CE9-27C5-3FD0827E133C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61963" y="6199440"/>
            <a:ext cx="536756" cy="619570"/>
          </a:xfrm>
          <a:prstGeom prst="rect">
            <a:avLst/>
          </a:prstGeom>
        </p:spPr>
      </p:pic>
      <p:pic>
        <p:nvPicPr>
          <p:cNvPr id="36" name="Объект 23">
            <a:extLst>
              <a:ext uri="{FF2B5EF4-FFF2-40B4-BE49-F238E27FC236}">
                <a16:creationId xmlns:a16="http://schemas.microsoft.com/office/drawing/2014/main" id="{3FDB265C-DAA3-8730-C11B-5E7AA94D064B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27272" y="6232984"/>
            <a:ext cx="751415" cy="508384"/>
          </a:xfrm>
          <a:prstGeom prst="rect">
            <a:avLst/>
          </a:prstGeom>
        </p:spPr>
      </p:pic>
      <p:pic>
        <p:nvPicPr>
          <p:cNvPr id="37" name="Рисунок 36" descr="Изображение выглядит как текст, Графика, Шрифт, графический дизайн&#10;&#10;Автоматически созданное описание">
            <a:extLst>
              <a:ext uri="{FF2B5EF4-FFF2-40B4-BE49-F238E27FC236}">
                <a16:creationId xmlns:a16="http://schemas.microsoft.com/office/drawing/2014/main" id="{5A381449-0E01-199B-6B25-834369B8DDCE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08815" y="6171289"/>
            <a:ext cx="598508" cy="598508"/>
          </a:xfrm>
          <a:prstGeom prst="rect">
            <a:avLst/>
          </a:prstGeom>
        </p:spPr>
      </p:pic>
      <p:pic>
        <p:nvPicPr>
          <p:cNvPr id="38" name="Рисунок 37" descr="Изображение выглядит как текст, Шрифт, Графика, графический дизайн&#10;&#10;Автоматически созданное описание">
            <a:extLst>
              <a:ext uri="{FF2B5EF4-FFF2-40B4-BE49-F238E27FC236}">
                <a16:creationId xmlns:a16="http://schemas.microsoft.com/office/drawing/2014/main" id="{D56F2370-D99F-BF1B-3F77-AF063BCEC5DE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25948" y="6229744"/>
            <a:ext cx="557384" cy="494821"/>
          </a:xfrm>
          <a:prstGeom prst="rect">
            <a:avLst/>
          </a:prstGeom>
        </p:spPr>
      </p:pic>
      <p:pic>
        <p:nvPicPr>
          <p:cNvPr id="2050" name="Picture 2">
            <a:extLst>
              <a:ext uri="{FF2B5EF4-FFF2-40B4-BE49-F238E27FC236}">
                <a16:creationId xmlns:a16="http://schemas.microsoft.com/office/drawing/2014/main" id="{58B5F074-DC23-DA52-EDB7-C356C2C4D4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2194" y="6232984"/>
            <a:ext cx="512372" cy="508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 advTm="70039"/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7643</TotalTime>
  <Words>50</Words>
  <Application>Microsoft Office PowerPoint</Application>
  <PresentationFormat>Экран (4:3)</PresentationFormat>
  <Paragraphs>9</Paragraphs>
  <Slides>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2025 IEEE SIST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Dana Kaskabayeva</cp:lastModifiedBy>
  <cp:revision>175</cp:revision>
  <dcterms:created xsi:type="dcterms:W3CDTF">2013-12-16T20:42:17Z</dcterms:created>
  <dcterms:modified xsi:type="dcterms:W3CDTF">2024-09-18T09:38:15Z</dcterms:modified>
</cp:coreProperties>
</file>