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5" r:id="rId1"/>
  </p:sldMasterIdLst>
  <p:notesMasterIdLst>
    <p:notesMasterId r:id="rId4"/>
  </p:notesMasterIdLst>
  <p:sldIdLst>
    <p:sldId id="256" r:id="rId2"/>
    <p:sldId id="32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D60093"/>
    <a:srgbClr val="0033CC"/>
    <a:srgbClr val="0066FF"/>
    <a:srgbClr val="3366FF"/>
    <a:srgbClr val="CC99FF"/>
    <a:srgbClr val="9966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/>
    <p:restoredTop sz="94654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6F460592-22C7-4330-A750-5C8AD387CB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8DDB80C-666E-40AD-AD69-4BB9EC2BAD6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C1B8DE5-7C4C-414B-AE2A-98961FB04C0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4437" name="Rectangle 5">
            <a:extLst>
              <a:ext uri="{FF2B5EF4-FFF2-40B4-BE49-F238E27FC236}">
                <a16:creationId xmlns:a16="http://schemas.microsoft.com/office/drawing/2014/main" id="{A7004AE7-719D-4D9D-9704-9173BE0A564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274438" name="Rectangle 6">
            <a:extLst>
              <a:ext uri="{FF2B5EF4-FFF2-40B4-BE49-F238E27FC236}">
                <a16:creationId xmlns:a16="http://schemas.microsoft.com/office/drawing/2014/main" id="{85B5561C-F6A6-4234-A6F6-A9AA8C541A3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74439" name="Rectangle 7">
            <a:extLst>
              <a:ext uri="{FF2B5EF4-FFF2-40B4-BE49-F238E27FC236}">
                <a16:creationId xmlns:a16="http://schemas.microsoft.com/office/drawing/2014/main" id="{E364F181-7D63-4733-A793-311D53230A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1D317BC-4C9E-45D5-A0FD-67F4CB11C815}" type="slidenum">
              <a:rPr lang="uk-UA" altLang="ru-RU"/>
              <a:pPr>
                <a:defRPr/>
              </a:pPr>
              <a:t>‹#›</a:t>
            </a:fld>
            <a:endParaRPr lang="uk-UA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1D317BC-4C9E-45D5-A0FD-67F4CB11C815}" type="slidenum">
              <a:rPr lang="uk-UA" altLang="ru-RU" smtClean="0"/>
              <a:pPr>
                <a:defRPr/>
              </a:pPr>
              <a:t>1</a:t>
            </a:fld>
            <a:endParaRPr lang="uk-UA" altLang="ru-RU"/>
          </a:p>
        </p:txBody>
      </p:sp>
    </p:spTree>
    <p:extLst>
      <p:ext uri="{BB962C8B-B14F-4D97-AF65-F5344CB8AC3E}">
        <p14:creationId xmlns:p14="http://schemas.microsoft.com/office/powerpoint/2010/main" val="3717518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BD7D4C-49E3-4B07-900F-8AF0D69D9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369CE3-E2E3-4304-89D3-30FA94243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E98008-15C4-4C33-8340-AC51EA385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CF3CE9-8517-464E-99E1-9EA830D7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4F6D60-8F2E-4113-A082-3A8AA649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7B166E-3878-4F17-879D-DCD37DC2FE3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6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0018FA-F985-4ED5-B824-245E84AB3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29AB19-1601-45B6-A097-64B9AC7E8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01726E-A893-4D1F-879D-4D50C7E04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1D2FEC-B04C-4075-A64A-5117A008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2E458C-CF6D-40C7-A316-49CB9A73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54589-E0CC-41D4-B3CA-0B4B166BCF4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83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69343BE-625F-4B55-BAFD-38D1DD737E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9B659-BF3B-4A54-BF72-3F6AFFCC34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5ED5AB-3039-4A6B-A161-35D302A7B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9E4830-1F86-4347-8900-4E9C8021D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B534C4-E586-456F-99C9-1C4C1F97D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DDCC3-5E6C-4C33-AA27-26BBAD1E339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364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AF9423-8C27-4B3E-AFDC-A0EA71DC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C574BC-F7B5-4EFB-BF9B-70C9D5717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82C10B-78DA-46EF-AA07-D86ED2F8F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48B3A-A198-4956-807F-48D90E31A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70ECCA-8BFB-46BB-B9BE-81049AD6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2F8E54-A1F0-4F22-984A-990C0A3E615D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5245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56D966-8723-421E-BA7F-E1B084CB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6966C2-5310-4592-9C20-4871CADD7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547462-6A19-483B-8E97-B5E3F527F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06CFA-A5A7-4FD8-A3BE-F817647A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3E6EF2-B59E-479F-9417-499255B03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2D81D-77E1-4E9F-B670-E1454C0A975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5292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01BC41-68D4-4955-A4AB-BA3DB7BD8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AA8509-1CEB-443E-B416-111D9C5B2A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8C6D98-763D-44EB-83B4-152309AA3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8A9DB5-471C-413D-BB1B-CDC41596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5EE6B3-5FE5-43BF-88B8-4ADFA0DB5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81800D-3C1A-421C-8015-C647900E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912CCC-3F2A-4A55-8BAE-29A5200F2ED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254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D5E8A7-6CC0-4C8B-AEBC-B719D3116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2CAE24-5899-407B-8959-36283D481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462C969-5E37-46DE-AB17-CE834D8F7D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21BF981-9B93-4C24-8D71-E9A56EFA4A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1BE6E1-4932-4432-8E2B-9C492E0D1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89FD26-13A7-4C6C-BA5E-E04F3F677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B3C4E5-5CD7-4723-95B1-F85C4C43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0D894B-D6FA-4C18-AB85-3D1B29C2B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1C303-0217-4F04-9943-2EB2E013F9F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308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A190E-794D-4CC1-9B10-746B11649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BD64B45-E1CF-4E00-A30E-B603A32BA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9419A19-DEE6-49AD-AD9E-F6B6D2799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34A6E3F-1595-4B94-A766-4F73254E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77FB5-FF4A-418E-89CC-287E9B60BCE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86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9268E10-08DF-4C96-91D7-5FE08013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76DAEBC-1212-46C9-BCFF-A0C4E8B58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962375-0573-457B-AC08-EC533A927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974857-6A6A-4039-A60C-80738F2EBA0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075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26E7DD-6016-4B1B-BE93-43C9CA20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D5F612-3438-45BD-B414-8A917AFED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FD8712-80D6-429A-8E1C-70256D283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8044E-D777-4445-A4F2-21FDC1D00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5E8F5C-94B6-4DFF-9CD4-19B91B3C4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DE5F8D-2EDC-41D2-9876-A0CFF160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BAF07-60AD-43F7-B569-BEE7FAFF2D9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905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8B4F5-1A1E-472E-BC92-0436EFA98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7FD8651-819B-4A4B-8924-40F9A1F0A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EB7C47-3D4B-4A86-9D83-DB417B0DA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2BA971-93C3-444B-92F7-9223E6422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C131DE-C5ED-43B5-948E-CB772CD42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AB4711-96E0-4718-BBEA-1B3328346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0A58E-FDC0-4730-BD11-9B4CC74C34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582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FA8C97-DF09-45D8-A66A-DE4062DBE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FE3FD9-535D-43BE-B578-DC6CBE66A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3986C4-6E30-4181-A3CD-A5DA77144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9943FB-5154-4824-B01A-5E886DF05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0E631F-81EA-4034-A722-6BFCF1EB9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ED12CA4-347E-4AC8-8438-0479366D3D4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702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3.jpeg"/><Relationship Id="rId7" Type="http://schemas.openxmlformats.org/officeDocument/2006/relationships/image" Target="../media/image4.png"/><Relationship Id="rId12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image" Target="../media/image2.png"/><Relationship Id="rId10" Type="http://schemas.openxmlformats.org/officeDocument/2006/relationships/image" Target="../media/image8.png"/><Relationship Id="rId4" Type="http://schemas.openxmlformats.org/officeDocument/2006/relationships/image" Target="../media/image1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B9ADBC5-6725-4CC7-9DDE-9586826FA795}"/>
              </a:ext>
            </a:extLst>
          </p:cNvPr>
          <p:cNvSpPr/>
          <p:nvPr/>
        </p:nvSpPr>
        <p:spPr>
          <a:xfrm>
            <a:off x="0" y="6146441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4099" name="Прямоугольник 3">
            <a:extLst>
              <a:ext uri="{FF2B5EF4-FFF2-40B4-BE49-F238E27FC236}">
                <a16:creationId xmlns:a16="http://schemas.microsoft.com/office/drawing/2014/main" id="{4753E180-0492-4F39-99DC-D0DB65AD98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4" y="193488"/>
            <a:ext cx="9149715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kk-KZ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IEEE </a:t>
            </a:r>
            <a:r>
              <a:rPr lang="kk-KZ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17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Conference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Smart Information Systems and Technologies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(SIST)</a:t>
            </a:r>
            <a:endParaRPr lang="kk-KZ" altLang="ru-RU" sz="17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13-15</a:t>
            </a:r>
            <a:r>
              <a:rPr lang="en-US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</a:t>
            </a:r>
            <a:r>
              <a:rPr lang="ru-RU" alt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en-US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Astana, Kazakhstan</a:t>
            </a:r>
            <a:endParaRPr kumimoji="0" lang="en-US" sz="17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DD331C8D-6D7E-1DCA-685B-218A60EB7C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4104" y="6266143"/>
            <a:ext cx="829606" cy="282419"/>
          </a:xfrm>
          <a:prstGeom prst="rect">
            <a:avLst/>
          </a:prstGeom>
        </p:spPr>
      </p:pic>
      <p:pic>
        <p:nvPicPr>
          <p:cNvPr id="8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74C53C07-C077-E21E-749A-232470E4DB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5586" y="6272019"/>
            <a:ext cx="751416" cy="270669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ACD55B5-2266-F2A4-9C40-5AF88B2A02DC}"/>
              </a:ext>
            </a:extLst>
          </p:cNvPr>
          <p:cNvSpPr txBox="1"/>
          <p:nvPr/>
        </p:nvSpPr>
        <p:spPr>
          <a:xfrm>
            <a:off x="1359542" y="415935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ru-KZ" b="0" i="0" u="none" strike="noStrike" dirty="0">
              <a:solidFill>
                <a:srgbClr val="000000"/>
              </a:solidFill>
              <a:effectLst/>
            </a:endParaRPr>
          </a:p>
        </p:txBody>
      </p:sp>
      <p:pic>
        <p:nvPicPr>
          <p:cNvPr id="3" name="Рисунок 2" descr="Изображение выглядит как текст, снимок экрана, Шриф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1D14B1D0-96DF-CDA7-9953-268616480BF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28125" y="5824538"/>
            <a:ext cx="1587667" cy="1429411"/>
          </a:xfrm>
          <a:prstGeom prst="rect">
            <a:avLst/>
          </a:prstGeom>
        </p:spPr>
      </p:pic>
      <p:pic>
        <p:nvPicPr>
          <p:cNvPr id="7" name="Рисунок 6" descr="Изображение выглядит как текст, символ, логотип, эмблема&#10;&#10;Автоматически созданное описание">
            <a:extLst>
              <a:ext uri="{FF2B5EF4-FFF2-40B4-BE49-F238E27FC236}">
                <a16:creationId xmlns:a16="http://schemas.microsoft.com/office/drawing/2014/main" id="{372D5FF8-0B75-D61C-9559-9C74EDC4E6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2810" y="6247023"/>
            <a:ext cx="825500" cy="619569"/>
          </a:xfrm>
          <a:prstGeom prst="rect">
            <a:avLst/>
          </a:prstGeom>
        </p:spPr>
      </p:pic>
      <p:pic>
        <p:nvPicPr>
          <p:cNvPr id="13" name="Рисунок 12" descr="Изображение выглядит как Шрифт, Графика, символ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B5E8075D-F16B-99FE-CF4B-949DA2641A1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6336" y="499689"/>
            <a:ext cx="1772898" cy="539861"/>
          </a:xfrm>
          <a:prstGeom prst="rect">
            <a:avLst/>
          </a:prstGeom>
        </p:spPr>
      </p:pic>
      <p:pic>
        <p:nvPicPr>
          <p:cNvPr id="37" name="Рисунок 36" descr="Изображение выглядит как Шрифт, Графика, текст, круг&#10;&#10;Автоматически созданное описание">
            <a:extLst>
              <a:ext uri="{FF2B5EF4-FFF2-40B4-BE49-F238E27FC236}">
                <a16:creationId xmlns:a16="http://schemas.microsoft.com/office/drawing/2014/main" id="{C36BFE13-2265-7688-8BF9-2ECF9726572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5321" y="6290137"/>
            <a:ext cx="784691" cy="402808"/>
          </a:xfrm>
          <a:prstGeom prst="rect">
            <a:avLst/>
          </a:prstGeom>
        </p:spPr>
      </p:pic>
      <p:pic>
        <p:nvPicPr>
          <p:cNvPr id="39" name="Рисунок 38" descr="Изображение выглядит как круг, сфера, планета, полнолуние&#10;&#10;Автоматически созданное описание">
            <a:extLst>
              <a:ext uri="{FF2B5EF4-FFF2-40B4-BE49-F238E27FC236}">
                <a16:creationId xmlns:a16="http://schemas.microsoft.com/office/drawing/2014/main" id="{30A78319-F21A-6C98-E7B9-A828C568EE0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963" y="6199440"/>
            <a:ext cx="536756" cy="619570"/>
          </a:xfrm>
          <a:prstGeom prst="rect">
            <a:avLst/>
          </a:prstGeom>
        </p:spPr>
      </p:pic>
      <p:pic>
        <p:nvPicPr>
          <p:cNvPr id="40" name="Объект 23">
            <a:extLst>
              <a:ext uri="{FF2B5EF4-FFF2-40B4-BE49-F238E27FC236}">
                <a16:creationId xmlns:a16="http://schemas.microsoft.com/office/drawing/2014/main" id="{82D2A5A3-02B0-C7DA-C694-F7C983C884D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7272" y="6232984"/>
            <a:ext cx="751415" cy="508384"/>
          </a:xfrm>
          <a:prstGeom prst="rect">
            <a:avLst/>
          </a:prstGeom>
        </p:spPr>
      </p:pic>
      <p:pic>
        <p:nvPicPr>
          <p:cNvPr id="42" name="Рисунок 41" descr="Изображение выглядит как текст, Графика, Шрифт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57389121-3AE5-2766-EEEE-0046B4EAD1D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8815" y="6171289"/>
            <a:ext cx="598508" cy="598508"/>
          </a:xfrm>
          <a:prstGeom prst="rect">
            <a:avLst/>
          </a:prstGeom>
        </p:spPr>
      </p:pic>
      <p:pic>
        <p:nvPicPr>
          <p:cNvPr id="44" name="Рисунок 43" descr="Изображение выглядит как текст, Шрифт, Графика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96F03CC8-9461-F6DF-FE9D-E74B6B593B4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5948" y="6229744"/>
            <a:ext cx="557384" cy="494821"/>
          </a:xfrm>
          <a:prstGeom prst="rect">
            <a:avLst/>
          </a:prstGeom>
        </p:spPr>
      </p:pic>
      <p:sp>
        <p:nvSpPr>
          <p:cNvPr id="51" name="Subtitle 2">
            <a:extLst>
              <a:ext uri="{FF2B5EF4-FFF2-40B4-BE49-F238E27FC236}">
                <a16:creationId xmlns:a16="http://schemas.microsoft.com/office/drawing/2014/main" id="{E006B1C6-B9D3-0C3F-83BB-26117F98B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658" y="3077627"/>
            <a:ext cx="7022970" cy="1292022"/>
          </a:xfrm>
        </p:spPr>
        <p:txBody>
          <a:bodyPr>
            <a:noAutofit/>
          </a:bodyPr>
          <a:lstStyle/>
          <a:p>
            <a:pPr algn="l"/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Authors’ names:</a:t>
            </a:r>
          </a:p>
          <a:p>
            <a:pPr algn="l"/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University/company:</a:t>
            </a:r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  <a:t>City, Country:</a:t>
            </a:r>
            <a:br>
              <a:rPr lang="en-US" sz="1600" b="1" dirty="0">
                <a:solidFill>
                  <a:srgbClr val="0070C0"/>
                </a:solidFill>
                <a:cs typeface="Times New Roman" panose="02020603050405020304" pitchFamily="18" charset="0"/>
              </a:rPr>
            </a:br>
            <a:endParaRPr lang="en-US" sz="16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621FB69-3F4C-5230-3051-F0418D226DC2}"/>
              </a:ext>
            </a:extLst>
          </p:cNvPr>
          <p:cNvSpPr txBox="1">
            <a:spLocks/>
          </p:cNvSpPr>
          <p:nvPr/>
        </p:nvSpPr>
        <p:spPr>
          <a:xfrm>
            <a:off x="317658" y="1207558"/>
            <a:ext cx="7022970" cy="297013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rgbClr val="002855"/>
              </a:buClr>
              <a:buFont typeface="LucidaGrande" charset="0"/>
              <a:buNone/>
              <a:defRPr sz="21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LucidaGrande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Wingdings" charset="2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002855"/>
              </a:buClr>
              <a:buFont typeface="Courier New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Paper ID-XXX</a:t>
            </a:r>
          </a:p>
          <a:p>
            <a:r>
              <a:rPr lang="en-US" sz="1400" dirty="0"/>
              <a:t>Section:</a:t>
            </a: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14D33B1E-7288-A688-8ED8-03BB6C0CB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658" y="1927946"/>
            <a:ext cx="8553009" cy="75357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79D85FA-E67A-8413-1D06-0C72925BC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360" y="6228028"/>
            <a:ext cx="553639" cy="50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30102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1B5E1B0-B44D-468B-893A-70C7B0B86F9B}"/>
              </a:ext>
            </a:extLst>
          </p:cNvPr>
          <p:cNvSpPr/>
          <p:nvPr/>
        </p:nvSpPr>
        <p:spPr>
          <a:xfrm>
            <a:off x="-5715" y="-66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6DB8900-8153-41C1-B658-18D58875FA52}"/>
              </a:ext>
            </a:extLst>
          </p:cNvPr>
          <p:cNvSpPr/>
          <p:nvPr/>
        </p:nvSpPr>
        <p:spPr>
          <a:xfrm>
            <a:off x="8604448" y="-2906"/>
            <a:ext cx="206809" cy="7966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ятиугольник 84">
            <a:extLst>
              <a:ext uri="{FF2B5EF4-FFF2-40B4-BE49-F238E27FC236}">
                <a16:creationId xmlns:a16="http://schemas.microsoft.com/office/drawing/2014/main" id="{FC513BF4-750E-4626-9C56-8C01720CF7A5}"/>
              </a:ext>
            </a:extLst>
          </p:cNvPr>
          <p:cNvSpPr/>
          <p:nvPr/>
        </p:nvSpPr>
        <p:spPr>
          <a:xfrm rot="5400000">
            <a:off x="16369" y="101765"/>
            <a:ext cx="901896" cy="698366"/>
          </a:xfrm>
          <a:prstGeom prst="homePlate">
            <a:avLst>
              <a:gd name="adj" fmla="val 22381"/>
            </a:avLst>
          </a:prstGeom>
          <a:solidFill>
            <a:srgbClr val="1CBA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E9B2A26-DE45-4A67-B9E7-0E712F0FB0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0541" y="276220"/>
            <a:ext cx="593734" cy="305513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A2ECE477-41AB-4888-9268-E6DA630F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73" y="59887"/>
            <a:ext cx="3311525" cy="369332"/>
          </a:xfrm>
        </p:spPr>
        <p:txBody>
          <a:bodyPr>
            <a:spAutoFit/>
          </a:bodyPr>
          <a:lstStyle/>
          <a:p>
            <a:pPr algn="ctr" eaLnBrk="1" hangingPunct="1">
              <a:spcAft>
                <a:spcPts val="0"/>
              </a:spcAft>
              <a:defRPr/>
            </a:pP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20</a:t>
            </a:r>
            <a:r>
              <a:rPr lang="uk-UA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6</a:t>
            </a: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IEEE </a:t>
            </a:r>
            <a:r>
              <a:rPr lang="en-US" sz="2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SIST</a:t>
            </a:r>
            <a:endParaRPr lang="uk-UA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AC6181D3-99BA-4EAF-8418-DA9C1F755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39663" y="-2906"/>
            <a:ext cx="1304337" cy="796656"/>
          </a:xfrm>
          <a:prstGeom prst="rect">
            <a:avLst/>
          </a:prstGeom>
        </p:spPr>
      </p:pic>
      <p:sp>
        <p:nvSpPr>
          <p:cNvPr id="26" name="Объект 25">
            <a:extLst>
              <a:ext uri="{FF2B5EF4-FFF2-40B4-BE49-F238E27FC236}">
                <a16:creationId xmlns:a16="http://schemas.microsoft.com/office/drawing/2014/main" id="{41E38BEE-E5B1-6C5A-11A2-5637B32B2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808" y="1568045"/>
            <a:ext cx="7886700" cy="4351338"/>
          </a:xfrm>
        </p:spPr>
        <p:txBody>
          <a:bodyPr/>
          <a:lstStyle/>
          <a:p>
            <a:endParaRPr lang="ru-KZ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D5B3A0F1-52B4-4FDB-BF42-B0EAD4BBE96A}"/>
              </a:ext>
            </a:extLst>
          </p:cNvPr>
          <p:cNvSpPr/>
          <p:nvPr/>
        </p:nvSpPr>
        <p:spPr>
          <a:xfrm>
            <a:off x="0" y="6146441"/>
            <a:ext cx="9149715" cy="725570"/>
          </a:xfrm>
          <a:prstGeom prst="rect">
            <a:avLst/>
          </a:prstGeom>
          <a:gradFill flip="none" rotWithShape="1">
            <a:gsLst>
              <a:gs pos="35000">
                <a:srgbClr val="36ACD8"/>
              </a:gs>
              <a:gs pos="78000">
                <a:srgbClr val="2E6CA4"/>
              </a:gs>
              <a:gs pos="100000">
                <a:srgbClr val="2E76A5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pic>
        <p:nvPicPr>
          <p:cNvPr id="29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591A8F7E-FE67-AC48-E62D-BD7E480936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4104" y="6266143"/>
            <a:ext cx="829606" cy="282419"/>
          </a:xfrm>
          <a:prstGeom prst="rect">
            <a:avLst/>
          </a:prstGeom>
        </p:spPr>
      </p:pic>
      <p:pic>
        <p:nvPicPr>
          <p:cNvPr id="30" name="Picture 7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630E65F8-5A30-9EDD-EE02-81892941C2E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5586" y="6272019"/>
            <a:ext cx="751416" cy="270669"/>
          </a:xfrm>
          <a:prstGeom prst="rect">
            <a:avLst/>
          </a:prstGeom>
        </p:spPr>
      </p:pic>
      <p:pic>
        <p:nvPicPr>
          <p:cNvPr id="32" name="Рисунок 31" descr="Изображение выглядит как текст, снимок экрана, Шриф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633E4634-9A65-A77F-3531-E11A3523FA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28125" y="5824538"/>
            <a:ext cx="1587667" cy="1429411"/>
          </a:xfrm>
          <a:prstGeom prst="rect">
            <a:avLst/>
          </a:prstGeom>
        </p:spPr>
      </p:pic>
      <p:pic>
        <p:nvPicPr>
          <p:cNvPr id="33" name="Рисунок 32" descr="Изображение выглядит как текст, символ, логотип, эмблема&#10;&#10;Автоматически созданное описание">
            <a:extLst>
              <a:ext uri="{FF2B5EF4-FFF2-40B4-BE49-F238E27FC236}">
                <a16:creationId xmlns:a16="http://schemas.microsoft.com/office/drawing/2014/main" id="{814DC8D2-B25A-385E-AA26-BFB3E0BD916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2810" y="6247023"/>
            <a:ext cx="825500" cy="619569"/>
          </a:xfrm>
          <a:prstGeom prst="rect">
            <a:avLst/>
          </a:prstGeom>
        </p:spPr>
      </p:pic>
      <p:pic>
        <p:nvPicPr>
          <p:cNvPr id="34" name="Рисунок 33" descr="Изображение выглядит как Шрифт, Графика, текст, круг&#10;&#10;Автоматически созданное описание">
            <a:extLst>
              <a:ext uri="{FF2B5EF4-FFF2-40B4-BE49-F238E27FC236}">
                <a16:creationId xmlns:a16="http://schemas.microsoft.com/office/drawing/2014/main" id="{4C3CC674-469B-C278-8896-7DCFF5A4167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5321" y="6290137"/>
            <a:ext cx="784691" cy="402808"/>
          </a:xfrm>
          <a:prstGeom prst="rect">
            <a:avLst/>
          </a:prstGeom>
        </p:spPr>
      </p:pic>
      <p:pic>
        <p:nvPicPr>
          <p:cNvPr id="35" name="Рисунок 34" descr="Изображение выглядит как круг, сфера, планета, полнолуние&#10;&#10;Автоматически созданное описание">
            <a:extLst>
              <a:ext uri="{FF2B5EF4-FFF2-40B4-BE49-F238E27FC236}">
                <a16:creationId xmlns:a16="http://schemas.microsoft.com/office/drawing/2014/main" id="{19A95C72-B4D6-9CE9-27C5-3FD0827E133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963" y="6199440"/>
            <a:ext cx="536756" cy="619570"/>
          </a:xfrm>
          <a:prstGeom prst="rect">
            <a:avLst/>
          </a:prstGeom>
        </p:spPr>
      </p:pic>
      <p:pic>
        <p:nvPicPr>
          <p:cNvPr id="36" name="Объект 23">
            <a:extLst>
              <a:ext uri="{FF2B5EF4-FFF2-40B4-BE49-F238E27FC236}">
                <a16:creationId xmlns:a16="http://schemas.microsoft.com/office/drawing/2014/main" id="{3FDB265C-DAA3-8730-C11B-5E7AA94D064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7272" y="6232984"/>
            <a:ext cx="751415" cy="508384"/>
          </a:xfrm>
          <a:prstGeom prst="rect">
            <a:avLst/>
          </a:prstGeom>
        </p:spPr>
      </p:pic>
      <p:pic>
        <p:nvPicPr>
          <p:cNvPr id="37" name="Рисунок 36" descr="Изображение выглядит как текст, Графика, Шрифт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5A381449-0E01-199B-6B25-834369B8DDC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08815" y="6171289"/>
            <a:ext cx="598508" cy="598508"/>
          </a:xfrm>
          <a:prstGeom prst="rect">
            <a:avLst/>
          </a:prstGeom>
        </p:spPr>
      </p:pic>
      <p:pic>
        <p:nvPicPr>
          <p:cNvPr id="38" name="Рисунок 37" descr="Изображение выглядит как текст, Шрифт, Графика, графический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D56F2370-D99F-BF1B-3F77-AF063BCEC5D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5948" y="6229744"/>
            <a:ext cx="557384" cy="494821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58B5F074-DC23-DA52-EDB7-C356C2C4D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94" y="6232984"/>
            <a:ext cx="512372" cy="50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 advTm="70039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7722</TotalTime>
  <Words>50</Words>
  <Application>Microsoft Office PowerPoint</Application>
  <PresentationFormat>Экран (4:3)</PresentationFormat>
  <Paragraphs>9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2026 IEEE SIST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Dina Malgazhdarova</cp:lastModifiedBy>
  <cp:revision>177</cp:revision>
  <dcterms:created xsi:type="dcterms:W3CDTF">2013-12-16T20:42:17Z</dcterms:created>
  <dcterms:modified xsi:type="dcterms:W3CDTF">2025-11-04T07:01:07Z</dcterms:modified>
</cp:coreProperties>
</file>