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5" r:id="rId1"/>
  </p:sldMasterIdLst>
  <p:notesMasterIdLst>
    <p:notesMasterId r:id="rId4"/>
  </p:notesMasterIdLst>
  <p:sldIdLst>
    <p:sldId id="256" r:id="rId2"/>
    <p:sldId id="32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D60093"/>
    <a:srgbClr val="0033CC"/>
    <a:srgbClr val="0066FF"/>
    <a:srgbClr val="3366FF"/>
    <a:srgbClr val="CC99FF"/>
    <a:srgbClr val="9966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/>
    <p:restoredTop sz="94654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6F460592-22C7-4330-A750-5C8AD387CB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8DDB80C-666E-40AD-AD69-4BB9EC2BAD6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C1B8DE5-7C4C-414B-AE2A-98961FB04C0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4437" name="Rectangle 5">
            <a:extLst>
              <a:ext uri="{FF2B5EF4-FFF2-40B4-BE49-F238E27FC236}">
                <a16:creationId xmlns:a16="http://schemas.microsoft.com/office/drawing/2014/main" id="{A7004AE7-719D-4D9D-9704-9173BE0A564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Образец текста</a:t>
            </a:r>
          </a:p>
          <a:p>
            <a:pPr lvl="1"/>
            <a:r>
              <a:rPr lang="uk-UA" noProof="0"/>
              <a:t>Второй уровень</a:t>
            </a:r>
          </a:p>
          <a:p>
            <a:pPr lvl="2"/>
            <a:r>
              <a:rPr lang="uk-UA" noProof="0"/>
              <a:t>Третий уровень</a:t>
            </a:r>
          </a:p>
          <a:p>
            <a:pPr lvl="3"/>
            <a:r>
              <a:rPr lang="uk-UA" noProof="0"/>
              <a:t>Четвертый уровень</a:t>
            </a:r>
          </a:p>
          <a:p>
            <a:pPr lvl="4"/>
            <a:r>
              <a:rPr lang="uk-UA" noProof="0"/>
              <a:t>Пятый уровень</a:t>
            </a:r>
          </a:p>
        </p:txBody>
      </p:sp>
      <p:sp>
        <p:nvSpPr>
          <p:cNvPr id="274438" name="Rectangle 6">
            <a:extLst>
              <a:ext uri="{FF2B5EF4-FFF2-40B4-BE49-F238E27FC236}">
                <a16:creationId xmlns:a16="http://schemas.microsoft.com/office/drawing/2014/main" id="{85B5561C-F6A6-4234-A6F6-A9AA8C541A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74439" name="Rectangle 7">
            <a:extLst>
              <a:ext uri="{FF2B5EF4-FFF2-40B4-BE49-F238E27FC236}">
                <a16:creationId xmlns:a16="http://schemas.microsoft.com/office/drawing/2014/main" id="{E364F181-7D63-4733-A793-311D53230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1D317BC-4C9E-45D5-A0FD-67F4CB11C815}" type="slidenum">
              <a:rPr lang="uk-UA" altLang="ru-RU"/>
              <a:pPr>
                <a:defRPr/>
              </a:pPr>
              <a:t>‹#›</a:t>
            </a:fld>
            <a:endParaRPr lang="uk-UA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D317BC-4C9E-45D5-A0FD-67F4CB11C815}" type="slidenum">
              <a:rPr lang="uk-UA" altLang="ru-RU" smtClean="0"/>
              <a:pPr>
                <a:defRPr/>
              </a:pPr>
              <a:t>1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717518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BD7D4C-49E3-4B07-900F-8AF0D69D9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369CE3-E2E3-4304-89D3-30FA94243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E98008-15C4-4C33-8340-AC51EA38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CF3CE9-8517-464E-99E1-9EA830D7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4F6D60-8F2E-4113-A082-3A8AA649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B166E-3878-4F17-879D-DCD37DC2FE3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6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0018FA-F985-4ED5-B824-245E84AB3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29AB19-1601-45B6-A097-64B9AC7E8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01726E-A893-4D1F-879D-4D50C7E04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1D2FEC-B04C-4075-A64A-5117A008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2E458C-CF6D-40C7-A316-49CB9A73E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54589-E0CC-41D4-B3CA-0B4B166BCF4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835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69343BE-625F-4B55-BAFD-38D1DD737E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9B659-BF3B-4A54-BF72-3F6AFFCC3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5ED5AB-3039-4A6B-A161-35D302A7B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9E4830-1F86-4347-8900-4E9C8021D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B534C4-E586-456F-99C9-1C4C1F97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DDCC3-5E6C-4C33-AA27-26BBAD1E339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364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F9423-8C27-4B3E-AFDC-A0EA71DC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C574BC-F7B5-4EFB-BF9B-70C9D5717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82C10B-78DA-46EF-AA07-D86ED2F8F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48B3A-A198-4956-807F-48D90E31A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70ECCA-8BFB-46BB-B9BE-81049AD6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2F8E54-A1F0-4F22-984A-990C0A3E615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524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56D966-8723-421E-BA7F-E1B084CB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6966C2-5310-4592-9C20-4871CADD7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547462-6A19-483B-8E97-B5E3F527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06CFA-A5A7-4FD8-A3BE-F817647A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E6EF2-B59E-479F-9417-499255B03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2D81D-77E1-4E9F-B670-E1454C0A975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529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1BC41-68D4-4955-A4AB-BA3DB7BD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AA8509-1CEB-443E-B416-111D9C5B2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8C6D98-763D-44EB-83B4-152309AA3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8A9DB5-471C-413D-BB1B-CDC41596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5EE6B3-5FE5-43BF-88B8-4ADFA0DB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81800D-3C1A-421C-8015-C647900E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912CCC-3F2A-4A55-8BAE-29A5200F2ED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254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5E8A7-6CC0-4C8B-AEBC-B719D3116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2CAE24-5899-407B-8959-36283D481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62C969-5E37-46DE-AB17-CE834D8F7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21BF981-9B93-4C24-8D71-E9A56EFA4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1BE6E1-4932-4432-8E2B-9C492E0D1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89FD26-13A7-4C6C-BA5E-E04F3F677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B3C4E5-5CD7-4723-95B1-F85C4C43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0D894B-D6FA-4C18-AB85-3D1B29C2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1C303-0217-4F04-9943-2EB2E013F9F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308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A190E-794D-4CC1-9B10-746B11649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BD64B45-E1CF-4E00-A30E-B603A32B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9419A19-DEE6-49AD-AD9E-F6B6D2799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4A6E3F-1595-4B94-A766-4F73254E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77FB5-FF4A-418E-89CC-287E9B60BCE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86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9268E10-08DF-4C96-91D7-5FE08013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76DAEBC-1212-46C9-BCFF-A0C4E8B5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962375-0573-457B-AC08-EC533A927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974857-6A6A-4039-A60C-80738F2EBA0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075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6E7DD-6016-4B1B-BE93-43C9CA20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D5F612-3438-45BD-B414-8A917AFED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FD8712-80D6-429A-8E1C-70256D283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38044E-D777-4445-A4F2-21FDC1D0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5E8F5C-94B6-4DFF-9CD4-19B91B3C4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DE5F8D-2EDC-41D2-9876-A0CFF160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BAF07-60AD-43F7-B569-BEE7FAFF2D9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905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8B4F5-1A1E-472E-BC92-0436EFA98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FD8651-819B-4A4B-8924-40F9A1F0A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EB7C47-3D4B-4A86-9D83-DB417B0DA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2BA971-93C3-444B-92F7-9223E642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C131DE-C5ED-43B5-948E-CB772CD42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AB4711-96E0-4718-BBEA-1B3328346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0A58E-FDC0-4730-BD11-9B4CC74C34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582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FA8C97-DF09-45D8-A66A-DE4062DBE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FE3FD9-535D-43BE-B578-DC6CBE66A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3986C4-6E30-4181-A3CD-A5DA771446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9943FB-5154-4824-B01A-5E886DF05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0E631F-81EA-4034-A722-6BFCF1EB9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D12CA4-347E-4AC8-8438-0479366D3D4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702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0.jpeg"/><Relationship Id="rId7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1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B9ADBC5-6725-4CC7-9DDE-9586826FA795}"/>
              </a:ext>
            </a:extLst>
          </p:cNvPr>
          <p:cNvSpPr/>
          <p:nvPr/>
        </p:nvSpPr>
        <p:spPr>
          <a:xfrm>
            <a:off x="0" y="6146441"/>
            <a:ext cx="9149715" cy="725570"/>
          </a:xfrm>
          <a:prstGeom prst="rect">
            <a:avLst/>
          </a:prstGeom>
          <a:gradFill flip="none" rotWithShape="1">
            <a:gsLst>
              <a:gs pos="35000">
                <a:srgbClr val="36ACD8"/>
              </a:gs>
              <a:gs pos="78000">
                <a:srgbClr val="2E6CA4"/>
              </a:gs>
              <a:gs pos="100000">
                <a:srgbClr val="2E76A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4099" name="Прямоугольник 3">
            <a:extLst>
              <a:ext uri="{FF2B5EF4-FFF2-40B4-BE49-F238E27FC236}">
                <a16:creationId xmlns:a16="http://schemas.microsoft.com/office/drawing/2014/main" id="{4753E180-0492-4F39-99DC-D0DB65AD9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" y="193488"/>
            <a:ext cx="9149715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kk-KZ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IEEE </a:t>
            </a:r>
            <a:r>
              <a:rPr lang="kk-KZ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17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Conference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Smart Information Systems and Technologies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(SIST)</a:t>
            </a:r>
            <a:endParaRPr lang="kk-KZ" altLang="ru-RU" sz="1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13-15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en-US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Astana, Kazakhstan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4C53C07-C077-E21E-749A-232470E4DB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1007" y="6342108"/>
            <a:ext cx="1076787" cy="38787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ACD55B5-2266-F2A4-9C40-5AF88B2A02DC}"/>
              </a:ext>
            </a:extLst>
          </p:cNvPr>
          <p:cNvSpPr txBox="1"/>
          <p:nvPr/>
        </p:nvSpPr>
        <p:spPr>
          <a:xfrm>
            <a:off x="1359542" y="415935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ru-KZ" b="0" i="0" u="none" strike="noStrike" dirty="0">
              <a:solidFill>
                <a:srgbClr val="000000"/>
              </a:solidFill>
              <a:effectLst/>
            </a:endParaRPr>
          </a:p>
        </p:txBody>
      </p:sp>
      <p:pic>
        <p:nvPicPr>
          <p:cNvPr id="13" name="Рисунок 12" descr="Изображение выглядит как Шрифт, Графика, символ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B5E8075D-F16B-99FE-CF4B-949DA2641A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6336" y="499689"/>
            <a:ext cx="1772898" cy="539861"/>
          </a:xfrm>
          <a:prstGeom prst="rect">
            <a:avLst/>
          </a:prstGeom>
        </p:spPr>
      </p:pic>
      <p:pic>
        <p:nvPicPr>
          <p:cNvPr id="37" name="Рисунок 36" descr="Изображение выглядит как Шрифт, Графика, текст, круг&#10;&#10;Автоматически созданное описание">
            <a:extLst>
              <a:ext uri="{FF2B5EF4-FFF2-40B4-BE49-F238E27FC236}">
                <a16:creationId xmlns:a16="http://schemas.microsoft.com/office/drawing/2014/main" id="{C36BFE13-2265-7688-8BF9-2ECF9726572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6361" y="6343664"/>
            <a:ext cx="784691" cy="402808"/>
          </a:xfrm>
          <a:prstGeom prst="rect">
            <a:avLst/>
          </a:prstGeom>
        </p:spPr>
      </p:pic>
      <p:sp>
        <p:nvSpPr>
          <p:cNvPr id="51" name="Subtitle 2">
            <a:extLst>
              <a:ext uri="{FF2B5EF4-FFF2-40B4-BE49-F238E27FC236}">
                <a16:creationId xmlns:a16="http://schemas.microsoft.com/office/drawing/2014/main" id="{E006B1C6-B9D3-0C3F-83BB-26117F98B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658" y="3077627"/>
            <a:ext cx="7022970" cy="1292022"/>
          </a:xfrm>
        </p:spPr>
        <p:txBody>
          <a:bodyPr>
            <a:noAutofit/>
          </a:bodyPr>
          <a:lstStyle/>
          <a:p>
            <a:pPr algn="l"/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  <a:t>Authors’ names:</a:t>
            </a:r>
          </a:p>
          <a:p>
            <a:pPr algn="l"/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  <a:t>University/company:</a:t>
            </a:r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  <a:t>City, Country:</a:t>
            </a:r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endParaRPr lang="en-US" sz="16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621FB69-3F4C-5230-3051-F0418D226DC2}"/>
              </a:ext>
            </a:extLst>
          </p:cNvPr>
          <p:cNvSpPr txBox="1">
            <a:spLocks/>
          </p:cNvSpPr>
          <p:nvPr/>
        </p:nvSpPr>
        <p:spPr>
          <a:xfrm>
            <a:off x="317658" y="1207558"/>
            <a:ext cx="7022970" cy="297013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2855"/>
              </a:buClr>
              <a:buFont typeface="LucidaGrande" charset="0"/>
              <a:buNone/>
              <a:defRPr sz="21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LucidaGrande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Wingdings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Courier New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Paper ID-XXX</a:t>
            </a:r>
          </a:p>
          <a:p>
            <a:r>
              <a:rPr lang="en-US" sz="1400" dirty="0"/>
              <a:t>Section:</a:t>
            </a: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14D33B1E-7288-A688-8ED8-03BB6C0CB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658" y="1927946"/>
            <a:ext cx="8553009" cy="75357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9E7DD15-B07D-802F-D7BD-C9E40CB30C3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434" y="6273572"/>
            <a:ext cx="1174783" cy="471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0FAF1D9-D41E-E75E-FC82-76738471AD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64" y="6266957"/>
            <a:ext cx="412394" cy="538174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5DC6EB97-D5FF-F4A4-9638-6D95B8CB5E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323" y="6271724"/>
            <a:ext cx="1060923" cy="509978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A4841D1E-76E8-234A-10A1-110504A7852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9" y="6285329"/>
            <a:ext cx="1007689" cy="471307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AD964207-0D2E-D762-4B59-C54057FFD07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1199" y="6315453"/>
            <a:ext cx="493286" cy="441183"/>
          </a:xfrm>
          <a:prstGeom prst="rect">
            <a:avLst/>
          </a:prstGeom>
        </p:spPr>
      </p:pic>
    </p:spTree>
  </p:cSld>
  <p:clrMapOvr>
    <a:masterClrMapping/>
  </p:clrMapOvr>
  <p:transition advTm="30102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1B5E1B0-B44D-468B-893A-70C7B0B86F9B}"/>
              </a:ext>
            </a:extLst>
          </p:cNvPr>
          <p:cNvSpPr/>
          <p:nvPr/>
        </p:nvSpPr>
        <p:spPr>
          <a:xfrm>
            <a:off x="-5715" y="-66"/>
            <a:ext cx="9149715" cy="725570"/>
          </a:xfrm>
          <a:prstGeom prst="rect">
            <a:avLst/>
          </a:prstGeom>
          <a:gradFill flip="none" rotWithShape="1">
            <a:gsLst>
              <a:gs pos="35000">
                <a:srgbClr val="36ACD8"/>
              </a:gs>
              <a:gs pos="78000">
                <a:srgbClr val="2E6CA4"/>
              </a:gs>
              <a:gs pos="100000">
                <a:srgbClr val="2E76A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6DB8900-8153-41C1-B658-18D58875FA52}"/>
              </a:ext>
            </a:extLst>
          </p:cNvPr>
          <p:cNvSpPr/>
          <p:nvPr/>
        </p:nvSpPr>
        <p:spPr>
          <a:xfrm>
            <a:off x="8604448" y="-2906"/>
            <a:ext cx="206809" cy="7966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ятиугольник 84">
            <a:extLst>
              <a:ext uri="{FF2B5EF4-FFF2-40B4-BE49-F238E27FC236}">
                <a16:creationId xmlns:a16="http://schemas.microsoft.com/office/drawing/2014/main" id="{FC513BF4-750E-4626-9C56-8C01720CF7A5}"/>
              </a:ext>
            </a:extLst>
          </p:cNvPr>
          <p:cNvSpPr/>
          <p:nvPr/>
        </p:nvSpPr>
        <p:spPr>
          <a:xfrm rot="5400000">
            <a:off x="16369" y="101765"/>
            <a:ext cx="901896" cy="698366"/>
          </a:xfrm>
          <a:prstGeom prst="homePlate">
            <a:avLst>
              <a:gd name="adj" fmla="val 22381"/>
            </a:avLst>
          </a:prstGeom>
          <a:solidFill>
            <a:srgbClr val="1CBA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E9B2A26-DE45-4A67-B9E7-0E712F0FB0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541" y="276220"/>
            <a:ext cx="593734" cy="305513"/>
          </a:xfrm>
          <a:prstGeom prst="rect">
            <a:avLst/>
          </a:prstGeom>
        </p:spPr>
      </p:pic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A2ECE477-41AB-4888-9268-E6DA630F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73" y="59887"/>
            <a:ext cx="3311525" cy="369332"/>
          </a:xfrm>
        </p:spPr>
        <p:txBody>
          <a:bodyPr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en-US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20</a:t>
            </a:r>
            <a:r>
              <a:rPr lang="uk-UA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6</a:t>
            </a:r>
            <a:r>
              <a:rPr lang="en-US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IEEE </a:t>
            </a:r>
            <a:r>
              <a:rPr lang="en-US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SIST</a:t>
            </a:r>
            <a:endParaRPr lang="uk-U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C6181D3-99BA-4EAF-8418-DA9C1F755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9663" y="-2906"/>
            <a:ext cx="1304337" cy="796656"/>
          </a:xfrm>
          <a:prstGeom prst="rect">
            <a:avLst/>
          </a:prstGeom>
        </p:spPr>
      </p:pic>
      <p:sp>
        <p:nvSpPr>
          <p:cNvPr id="26" name="Объект 25">
            <a:extLst>
              <a:ext uri="{FF2B5EF4-FFF2-40B4-BE49-F238E27FC236}">
                <a16:creationId xmlns:a16="http://schemas.microsoft.com/office/drawing/2014/main" id="{41E38BEE-E5B1-6C5A-11A2-5637B32B2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808" y="1568045"/>
            <a:ext cx="7886700" cy="4351338"/>
          </a:xfrm>
        </p:spPr>
        <p:txBody>
          <a:bodyPr/>
          <a:lstStyle/>
          <a:p>
            <a:endParaRPr lang="ru-KZ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5B3A0F1-52B4-4FDB-BF42-B0EAD4BBE96A}"/>
              </a:ext>
            </a:extLst>
          </p:cNvPr>
          <p:cNvSpPr/>
          <p:nvPr/>
        </p:nvSpPr>
        <p:spPr>
          <a:xfrm>
            <a:off x="0" y="6146441"/>
            <a:ext cx="9149715" cy="725570"/>
          </a:xfrm>
          <a:prstGeom prst="rect">
            <a:avLst/>
          </a:prstGeom>
          <a:gradFill flip="none" rotWithShape="1">
            <a:gsLst>
              <a:gs pos="35000">
                <a:srgbClr val="36ACD8"/>
              </a:gs>
              <a:gs pos="78000">
                <a:srgbClr val="2E6CA4"/>
              </a:gs>
              <a:gs pos="100000">
                <a:srgbClr val="2E76A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pic>
        <p:nvPicPr>
          <p:cNvPr id="2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6C4B4B20-1A61-B08C-B925-EF68C8F0DC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6263" y="6342108"/>
            <a:ext cx="1076787" cy="387872"/>
          </a:xfrm>
          <a:prstGeom prst="rect">
            <a:avLst/>
          </a:prstGeom>
        </p:spPr>
      </p:pic>
      <p:pic>
        <p:nvPicPr>
          <p:cNvPr id="3" name="Рисунок 2" descr="Изображение выглядит как Шрифт, Графика, текст, круг&#10;&#10;Автоматически созданное описание">
            <a:extLst>
              <a:ext uri="{FF2B5EF4-FFF2-40B4-BE49-F238E27FC236}">
                <a16:creationId xmlns:a16="http://schemas.microsoft.com/office/drawing/2014/main" id="{832BE49C-E616-1F54-D15E-8770CCB8E9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0678" y="6334640"/>
            <a:ext cx="784691" cy="40280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E51B06-9A1B-2385-77CE-1C75B63E600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003" y="6273572"/>
            <a:ext cx="1174783" cy="471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6BD947F-3525-12FA-833A-6BC0BF4D66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140" y="6259474"/>
            <a:ext cx="412394" cy="53817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2BB36AA-8E83-DD27-745D-F43D84848D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404" y="6273572"/>
            <a:ext cx="1060923" cy="50997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BC6E65A-0865-809B-28C7-13DA0FFC159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9" y="6285329"/>
            <a:ext cx="1007689" cy="47130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83FDD5C-88A6-D337-FD06-FBACD97C1D3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586" y="6315453"/>
            <a:ext cx="493286" cy="441183"/>
          </a:xfrm>
          <a:prstGeom prst="rect">
            <a:avLst/>
          </a:prstGeom>
        </p:spPr>
      </p:pic>
    </p:spTree>
  </p:cSld>
  <p:clrMapOvr>
    <a:masterClrMapping/>
  </p:clrMapOvr>
  <p:transition spd="slow" advTm="70039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7746</TotalTime>
  <Words>50</Words>
  <Application>Microsoft Office PowerPoint</Application>
  <PresentationFormat>Экран (4:3)</PresentationFormat>
  <Paragraphs>9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2026 IEEE SIST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Dana Kaskabayeva</cp:lastModifiedBy>
  <cp:revision>178</cp:revision>
  <dcterms:created xsi:type="dcterms:W3CDTF">2013-12-16T20:42:17Z</dcterms:created>
  <dcterms:modified xsi:type="dcterms:W3CDTF">2026-04-02T12:14:12Z</dcterms:modified>
</cp:coreProperties>
</file>